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ustom.xml" ContentType="application/vnd.openxmlformats-officedocument.custom-properties+xml"/>
  <Override PartName="/ppt/notesSlides/notesSlide9.xml" ContentType="application/vnd.openxmlformats-officedocument.presentationml.notesSlide+xml"/>
  <Override PartName="/ppt/diagrams/layout3.xml" ContentType="application/vnd.openxmlformats-officedocument.drawingml.diagramLayout+xml"/>
  <Override PartName="/ppt/notesSlides/notesSlide12.xml" ContentType="application/vnd.openxmlformats-officedocument.presentationml.notesSlide+xml"/>
  <Override PartName="/ppt/diagrams/data4.xml" ContentType="application/vnd.openxmlformats-officedocument.drawingml.diagramData+xml"/>
  <Override PartName="/ppt/notesSlides/notesSlide21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diagrams/colors4.xml" ContentType="application/vnd.openxmlformats-officedocument.drawingml.diagramColor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diagrams/layout4.xml" ContentType="application/vnd.openxmlformats-officedocument.drawingml.diagramLayout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diagrams/layout2.xml" ContentType="application/vnd.openxmlformats-officedocument.drawingml.diagramLayout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256" r:id="rId2"/>
    <p:sldId id="316" r:id="rId3"/>
    <p:sldId id="272" r:id="rId4"/>
    <p:sldId id="320" r:id="rId5"/>
    <p:sldId id="315" r:id="rId6"/>
    <p:sldId id="274" r:id="rId7"/>
    <p:sldId id="309" r:id="rId8"/>
    <p:sldId id="321" r:id="rId9"/>
    <p:sldId id="310" r:id="rId10"/>
    <p:sldId id="275" r:id="rId11"/>
    <p:sldId id="311" r:id="rId12"/>
    <p:sldId id="279" r:id="rId13"/>
    <p:sldId id="312" r:id="rId14"/>
    <p:sldId id="280" r:id="rId15"/>
    <p:sldId id="317" r:id="rId16"/>
    <p:sldId id="281" r:id="rId17"/>
    <p:sldId id="318" r:id="rId18"/>
    <p:sldId id="282" r:id="rId19"/>
    <p:sldId id="319" r:id="rId20"/>
    <p:sldId id="304" r:id="rId21"/>
    <p:sldId id="278" r:id="rId22"/>
    <p:sldId id="325" r:id="rId23"/>
    <p:sldId id="326" r:id="rId24"/>
    <p:sldId id="301" r:id="rId25"/>
    <p:sldId id="314" r:id="rId26"/>
    <p:sldId id="287" r:id="rId27"/>
    <p:sldId id="285" r:id="rId28"/>
    <p:sldId id="302" r:id="rId29"/>
  </p:sldIdLst>
  <p:sldSz cx="9144000" cy="6858000" type="screen4x3"/>
  <p:notesSz cx="6797675" cy="9926638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88506" autoAdjust="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98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#4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05FE281-7470-4E20-B5D1-E13702D8352E}" type="doc">
      <dgm:prSet loTypeId="urn:microsoft.com/office/officeart/2005/8/layout/matrix1" loCatId="matrix" qsTypeId="urn:microsoft.com/office/officeart/2005/8/quickstyle/simple1#1" qsCatId="simple" csTypeId="urn:microsoft.com/office/officeart/2005/8/colors/accent1_2#1" csCatId="accent1" phldr="1"/>
      <dgm:spPr>
        <a:scene3d>
          <a:camera prst="perspectiveContrastingRightFacing" fov="1200000">
            <a:rot lat="0" lon="18963666" rev="0"/>
          </a:camera>
          <a:lightRig rig="threePt" dir="t"/>
        </a:scene3d>
      </dgm:spPr>
      <dgm:t>
        <a:bodyPr/>
        <a:lstStyle/>
        <a:p>
          <a:endParaRPr lang="cs-CZ"/>
        </a:p>
      </dgm:t>
    </dgm:pt>
    <dgm:pt modelId="{EADC6DC0-6997-411B-B916-1D65BD790684}">
      <dgm:prSet/>
      <dgm:spPr>
        <a:sp3d>
          <a:bevelT w="139700" h="139700" prst="divot"/>
        </a:sp3d>
      </dgm:spPr>
      <dgm:t>
        <a:bodyPr/>
        <a:lstStyle/>
        <a:p>
          <a:pPr rtl="0"/>
          <a:r>
            <a:rPr lang="cs-CZ" dirty="0" smtClean="0">
              <a:latin typeface="Verdana" pitchFamily="34" charset="0"/>
              <a:ea typeface="Verdana" pitchFamily="34" charset="0"/>
              <a:cs typeface="Verdana" pitchFamily="34" charset="0"/>
            </a:rPr>
            <a:t>Profesní rozvoj</a:t>
          </a:r>
        </a:p>
      </dgm:t>
    </dgm:pt>
    <dgm:pt modelId="{0DE2CC56-DAD4-40D0-9904-CF3E556E8C61}" type="parTrans" cxnId="{171A2FDA-B045-4592-A4DF-1587D63248CC}">
      <dgm:prSet/>
      <dgm:spPr/>
      <dgm:t>
        <a:bodyPr/>
        <a:lstStyle/>
        <a:p>
          <a:endParaRPr lang="cs-CZ"/>
        </a:p>
      </dgm:t>
    </dgm:pt>
    <dgm:pt modelId="{F05488CC-71AF-4828-A51F-3F8CC919BB79}" type="sibTrans" cxnId="{171A2FDA-B045-4592-A4DF-1587D63248CC}">
      <dgm:prSet/>
      <dgm:spPr/>
      <dgm:t>
        <a:bodyPr/>
        <a:lstStyle/>
        <a:p>
          <a:endParaRPr lang="cs-CZ"/>
        </a:p>
      </dgm:t>
    </dgm:pt>
    <dgm:pt modelId="{02DB6824-E804-4E0A-A879-EDA409DAD147}">
      <dgm:prSet/>
      <dgm:spPr>
        <a:sp3d>
          <a:bevelT w="139700" h="139700" prst="divot"/>
        </a:sp3d>
      </dgm:spPr>
      <dgm:t>
        <a:bodyPr/>
        <a:lstStyle/>
        <a:p>
          <a:r>
            <a:rPr lang="cs-CZ" dirty="0" smtClean="0">
              <a:latin typeface="Verdana" pitchFamily="34" charset="0"/>
              <a:ea typeface="Verdana" pitchFamily="34" charset="0"/>
              <a:cs typeface="Verdana" pitchFamily="34" charset="0"/>
            </a:rPr>
            <a:t>Individuální potřeby učitele</a:t>
          </a:r>
        </a:p>
      </dgm:t>
    </dgm:pt>
    <dgm:pt modelId="{B5837DF8-33DB-435C-B507-876B371D0168}" type="parTrans" cxnId="{8F1D92B4-C4FB-4E5D-B3BF-52C9067A8E58}">
      <dgm:prSet/>
      <dgm:spPr/>
      <dgm:t>
        <a:bodyPr/>
        <a:lstStyle/>
        <a:p>
          <a:endParaRPr lang="cs-CZ"/>
        </a:p>
      </dgm:t>
    </dgm:pt>
    <dgm:pt modelId="{C374FD35-16BF-424E-A692-166586320074}" type="sibTrans" cxnId="{8F1D92B4-C4FB-4E5D-B3BF-52C9067A8E58}">
      <dgm:prSet/>
      <dgm:spPr/>
      <dgm:t>
        <a:bodyPr/>
        <a:lstStyle/>
        <a:p>
          <a:endParaRPr lang="cs-CZ"/>
        </a:p>
      </dgm:t>
    </dgm:pt>
    <dgm:pt modelId="{1F48F510-2AF5-494E-B077-CDAE222AA673}">
      <dgm:prSet/>
      <dgm:spPr>
        <a:sp3d>
          <a:bevelT w="139700" h="139700" prst="divot"/>
        </a:sp3d>
      </dgm:spPr>
      <dgm:t>
        <a:bodyPr/>
        <a:lstStyle/>
        <a:p>
          <a:r>
            <a:rPr lang="cs-CZ" dirty="0" smtClean="0">
              <a:latin typeface="Verdana" pitchFamily="34" charset="0"/>
              <a:ea typeface="Verdana" pitchFamily="34" charset="0"/>
              <a:cs typeface="Verdana" pitchFamily="34" charset="0"/>
            </a:rPr>
            <a:t>Diverzifikace forem podpory</a:t>
          </a:r>
        </a:p>
      </dgm:t>
    </dgm:pt>
    <dgm:pt modelId="{A19D64C0-850D-4556-856F-33983859B277}" type="parTrans" cxnId="{0CA381F4-C605-46C8-A0D3-3E57FF08FECC}">
      <dgm:prSet/>
      <dgm:spPr/>
      <dgm:t>
        <a:bodyPr/>
        <a:lstStyle/>
        <a:p>
          <a:endParaRPr lang="cs-CZ"/>
        </a:p>
      </dgm:t>
    </dgm:pt>
    <dgm:pt modelId="{43D86127-90C0-4DD3-8202-1069E728D1E5}" type="sibTrans" cxnId="{0CA381F4-C605-46C8-A0D3-3E57FF08FECC}">
      <dgm:prSet/>
      <dgm:spPr/>
      <dgm:t>
        <a:bodyPr/>
        <a:lstStyle/>
        <a:p>
          <a:endParaRPr lang="cs-CZ"/>
        </a:p>
      </dgm:t>
    </dgm:pt>
    <dgm:pt modelId="{0937EC78-781B-4C7E-904C-63546A5080DB}">
      <dgm:prSet/>
      <dgm:spPr>
        <a:sp3d>
          <a:bevelT w="139700" h="139700" prst="divot"/>
        </a:sp3d>
      </dgm:spPr>
      <dgm:t>
        <a:bodyPr/>
        <a:lstStyle/>
        <a:p>
          <a:r>
            <a:rPr lang="cs-CZ" dirty="0" smtClean="0">
              <a:latin typeface="Verdana" pitchFamily="34" charset="0"/>
              <a:ea typeface="Verdana" pitchFamily="34" charset="0"/>
              <a:cs typeface="Verdana" pitchFamily="34" charset="0"/>
            </a:rPr>
            <a:t>Cíle</a:t>
          </a:r>
          <a:r>
            <a:rPr lang="cs-CZ" dirty="0" smtClean="0"/>
            <a:t> </a:t>
          </a:r>
          <a:r>
            <a:rPr lang="cs-CZ" dirty="0" smtClean="0">
              <a:latin typeface="Verdana" pitchFamily="34" charset="0"/>
              <a:ea typeface="Verdana" pitchFamily="34" charset="0"/>
              <a:cs typeface="Verdana" pitchFamily="34" charset="0"/>
            </a:rPr>
            <a:t>školy</a:t>
          </a:r>
        </a:p>
      </dgm:t>
    </dgm:pt>
    <dgm:pt modelId="{0B5952AB-0AB3-4135-B664-9B2B7093CBF0}" type="parTrans" cxnId="{870D3161-62AF-4613-9220-658EA6109337}">
      <dgm:prSet/>
      <dgm:spPr/>
      <dgm:t>
        <a:bodyPr/>
        <a:lstStyle/>
        <a:p>
          <a:endParaRPr lang="cs-CZ"/>
        </a:p>
      </dgm:t>
    </dgm:pt>
    <dgm:pt modelId="{96824C1D-29FB-48DF-BAF9-B82573D191CC}" type="sibTrans" cxnId="{870D3161-62AF-4613-9220-658EA6109337}">
      <dgm:prSet/>
      <dgm:spPr/>
      <dgm:t>
        <a:bodyPr/>
        <a:lstStyle/>
        <a:p>
          <a:endParaRPr lang="cs-CZ"/>
        </a:p>
      </dgm:t>
    </dgm:pt>
    <dgm:pt modelId="{A140A038-D709-4F8E-B0B9-D81AC63572C2}">
      <dgm:prSet/>
      <dgm:spPr>
        <a:sp3d>
          <a:bevelT w="139700" h="139700" prst="divot"/>
        </a:sp3d>
      </dgm:spPr>
      <dgm:t>
        <a:bodyPr/>
        <a:lstStyle/>
        <a:p>
          <a:r>
            <a:rPr lang="cs-CZ" dirty="0" smtClean="0">
              <a:latin typeface="Verdana" pitchFamily="34" charset="0"/>
              <a:ea typeface="Verdana" pitchFamily="34" charset="0"/>
              <a:cs typeface="Verdana" pitchFamily="34" charset="0"/>
            </a:rPr>
            <a:t>Potřeby a výkony žáků</a:t>
          </a:r>
          <a:endParaRPr lang="cs-CZ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66FD1BBC-DDD6-4CDD-B1EB-87D434900E46}" type="parTrans" cxnId="{BE32260C-2396-4F6C-8B90-4529DF28DF45}">
      <dgm:prSet/>
      <dgm:spPr/>
      <dgm:t>
        <a:bodyPr/>
        <a:lstStyle/>
        <a:p>
          <a:endParaRPr lang="cs-CZ"/>
        </a:p>
      </dgm:t>
    </dgm:pt>
    <dgm:pt modelId="{A489888D-5643-4745-B378-2A28211D0FF8}" type="sibTrans" cxnId="{BE32260C-2396-4F6C-8B90-4529DF28DF45}">
      <dgm:prSet/>
      <dgm:spPr/>
      <dgm:t>
        <a:bodyPr/>
        <a:lstStyle/>
        <a:p>
          <a:endParaRPr lang="cs-CZ"/>
        </a:p>
      </dgm:t>
    </dgm:pt>
    <dgm:pt modelId="{D1362E45-7395-4B53-B521-DBABA4F1AAB5}" type="pres">
      <dgm:prSet presAssocID="{405FE281-7470-4E20-B5D1-E13702D8352E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C9C692E-CBBA-4565-8476-50F9B995E718}" type="pres">
      <dgm:prSet presAssocID="{405FE281-7470-4E20-B5D1-E13702D8352E}" presName="matrix" presStyleCnt="0"/>
      <dgm:spPr>
        <a:sp3d>
          <a:bevelT w="139700" h="139700" prst="divot"/>
        </a:sp3d>
      </dgm:spPr>
    </dgm:pt>
    <dgm:pt modelId="{A0A87B61-C600-4DA4-B95D-F31D4D1A0FB0}" type="pres">
      <dgm:prSet presAssocID="{405FE281-7470-4E20-B5D1-E13702D8352E}" presName="tile1" presStyleLbl="node1" presStyleIdx="0" presStyleCnt="4"/>
      <dgm:spPr/>
      <dgm:t>
        <a:bodyPr/>
        <a:lstStyle/>
        <a:p>
          <a:endParaRPr lang="cs-CZ"/>
        </a:p>
      </dgm:t>
    </dgm:pt>
    <dgm:pt modelId="{7D1C9484-546A-402A-8070-F7E7061E09F1}" type="pres">
      <dgm:prSet presAssocID="{405FE281-7470-4E20-B5D1-E13702D8352E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A2BF6E3-A922-4ED3-9408-5AD69FD1B995}" type="pres">
      <dgm:prSet presAssocID="{405FE281-7470-4E20-B5D1-E13702D8352E}" presName="tile2" presStyleLbl="node1" presStyleIdx="1" presStyleCnt="4"/>
      <dgm:spPr/>
      <dgm:t>
        <a:bodyPr/>
        <a:lstStyle/>
        <a:p>
          <a:endParaRPr lang="cs-CZ"/>
        </a:p>
      </dgm:t>
    </dgm:pt>
    <dgm:pt modelId="{7E5B5ECC-6F4C-4814-9FE8-F2EC88452EAD}" type="pres">
      <dgm:prSet presAssocID="{405FE281-7470-4E20-B5D1-E13702D8352E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F2D04F7-4E90-423D-BA89-C530658C01A4}" type="pres">
      <dgm:prSet presAssocID="{405FE281-7470-4E20-B5D1-E13702D8352E}" presName="tile3" presStyleLbl="node1" presStyleIdx="2" presStyleCnt="4"/>
      <dgm:spPr/>
      <dgm:t>
        <a:bodyPr/>
        <a:lstStyle/>
        <a:p>
          <a:endParaRPr lang="cs-CZ"/>
        </a:p>
      </dgm:t>
    </dgm:pt>
    <dgm:pt modelId="{06CBDB33-78C4-4252-AD7E-2B4D60086B88}" type="pres">
      <dgm:prSet presAssocID="{405FE281-7470-4E20-B5D1-E13702D8352E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79038C9-5C6C-4F6E-909E-85A56DB1B7A3}" type="pres">
      <dgm:prSet presAssocID="{405FE281-7470-4E20-B5D1-E13702D8352E}" presName="tile4" presStyleLbl="node1" presStyleIdx="3" presStyleCnt="4"/>
      <dgm:spPr/>
      <dgm:t>
        <a:bodyPr/>
        <a:lstStyle/>
        <a:p>
          <a:endParaRPr lang="cs-CZ"/>
        </a:p>
      </dgm:t>
    </dgm:pt>
    <dgm:pt modelId="{FFF4C294-E49B-4115-BF5F-5CB41485441B}" type="pres">
      <dgm:prSet presAssocID="{405FE281-7470-4E20-B5D1-E13702D8352E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290885A-0CE4-43BC-86C6-74360806E3F3}" type="pres">
      <dgm:prSet presAssocID="{405FE281-7470-4E20-B5D1-E13702D8352E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cs-CZ"/>
        </a:p>
      </dgm:t>
    </dgm:pt>
  </dgm:ptLst>
  <dgm:cxnLst>
    <dgm:cxn modelId="{514D939D-F4CE-4D38-9749-C8565FE8A06D}" type="presOf" srcId="{1F48F510-2AF5-494E-B077-CDAE222AA673}" destId="{EA2BF6E3-A922-4ED3-9408-5AD69FD1B995}" srcOrd="0" destOrd="0" presId="urn:microsoft.com/office/officeart/2005/8/layout/matrix1"/>
    <dgm:cxn modelId="{D11B11BB-6480-49CC-BBA3-1089A094C1BD}" type="presOf" srcId="{A140A038-D709-4F8E-B0B9-D81AC63572C2}" destId="{879038C9-5C6C-4F6E-909E-85A56DB1B7A3}" srcOrd="0" destOrd="0" presId="urn:microsoft.com/office/officeart/2005/8/layout/matrix1"/>
    <dgm:cxn modelId="{171A2FDA-B045-4592-A4DF-1587D63248CC}" srcId="{405FE281-7470-4E20-B5D1-E13702D8352E}" destId="{EADC6DC0-6997-411B-B916-1D65BD790684}" srcOrd="0" destOrd="0" parTransId="{0DE2CC56-DAD4-40D0-9904-CF3E556E8C61}" sibTransId="{F05488CC-71AF-4828-A51F-3F8CC919BB79}"/>
    <dgm:cxn modelId="{EAE31F1E-AB09-44A9-A494-2465E69F51AD}" type="presOf" srcId="{A140A038-D709-4F8E-B0B9-D81AC63572C2}" destId="{FFF4C294-E49B-4115-BF5F-5CB41485441B}" srcOrd="1" destOrd="0" presId="urn:microsoft.com/office/officeart/2005/8/layout/matrix1"/>
    <dgm:cxn modelId="{8F1D92B4-C4FB-4E5D-B3BF-52C9067A8E58}" srcId="{EADC6DC0-6997-411B-B916-1D65BD790684}" destId="{02DB6824-E804-4E0A-A879-EDA409DAD147}" srcOrd="0" destOrd="0" parTransId="{B5837DF8-33DB-435C-B507-876B371D0168}" sibTransId="{C374FD35-16BF-424E-A692-166586320074}"/>
    <dgm:cxn modelId="{31BF995C-3C4B-4DA9-A4D4-003ED5F96B95}" type="presOf" srcId="{EADC6DC0-6997-411B-B916-1D65BD790684}" destId="{3290885A-0CE4-43BC-86C6-74360806E3F3}" srcOrd="0" destOrd="0" presId="urn:microsoft.com/office/officeart/2005/8/layout/matrix1"/>
    <dgm:cxn modelId="{D0B65333-A1F1-4563-8BDC-65096DB20706}" type="presOf" srcId="{02DB6824-E804-4E0A-A879-EDA409DAD147}" destId="{7D1C9484-546A-402A-8070-F7E7061E09F1}" srcOrd="1" destOrd="0" presId="urn:microsoft.com/office/officeart/2005/8/layout/matrix1"/>
    <dgm:cxn modelId="{BE32260C-2396-4F6C-8B90-4529DF28DF45}" srcId="{EADC6DC0-6997-411B-B916-1D65BD790684}" destId="{A140A038-D709-4F8E-B0B9-D81AC63572C2}" srcOrd="3" destOrd="0" parTransId="{66FD1BBC-DDD6-4CDD-B1EB-87D434900E46}" sibTransId="{A489888D-5643-4745-B378-2A28211D0FF8}"/>
    <dgm:cxn modelId="{0CA381F4-C605-46C8-A0D3-3E57FF08FECC}" srcId="{EADC6DC0-6997-411B-B916-1D65BD790684}" destId="{1F48F510-2AF5-494E-B077-CDAE222AA673}" srcOrd="1" destOrd="0" parTransId="{A19D64C0-850D-4556-856F-33983859B277}" sibTransId="{43D86127-90C0-4DD3-8202-1069E728D1E5}"/>
    <dgm:cxn modelId="{870D3161-62AF-4613-9220-658EA6109337}" srcId="{EADC6DC0-6997-411B-B916-1D65BD790684}" destId="{0937EC78-781B-4C7E-904C-63546A5080DB}" srcOrd="2" destOrd="0" parTransId="{0B5952AB-0AB3-4135-B664-9B2B7093CBF0}" sibTransId="{96824C1D-29FB-48DF-BAF9-B82573D191CC}"/>
    <dgm:cxn modelId="{5A6A56A7-4A43-43DF-A2E2-7DE8C2C5EB6C}" type="presOf" srcId="{0937EC78-781B-4C7E-904C-63546A5080DB}" destId="{2F2D04F7-4E90-423D-BA89-C530658C01A4}" srcOrd="0" destOrd="0" presId="urn:microsoft.com/office/officeart/2005/8/layout/matrix1"/>
    <dgm:cxn modelId="{F60E272C-B2D3-4754-926B-434802570FC8}" type="presOf" srcId="{1F48F510-2AF5-494E-B077-CDAE222AA673}" destId="{7E5B5ECC-6F4C-4814-9FE8-F2EC88452EAD}" srcOrd="1" destOrd="0" presId="urn:microsoft.com/office/officeart/2005/8/layout/matrix1"/>
    <dgm:cxn modelId="{744B91B2-AC75-4A7A-9C4D-1171B0390661}" type="presOf" srcId="{0937EC78-781B-4C7E-904C-63546A5080DB}" destId="{06CBDB33-78C4-4252-AD7E-2B4D60086B88}" srcOrd="1" destOrd="0" presId="urn:microsoft.com/office/officeart/2005/8/layout/matrix1"/>
    <dgm:cxn modelId="{F0AFF56D-74AA-4E4F-B395-788410B48E4D}" type="presOf" srcId="{405FE281-7470-4E20-B5D1-E13702D8352E}" destId="{D1362E45-7395-4B53-B521-DBABA4F1AAB5}" srcOrd="0" destOrd="0" presId="urn:microsoft.com/office/officeart/2005/8/layout/matrix1"/>
    <dgm:cxn modelId="{5AD633B5-1221-4F24-ABD9-6FD2B8804B95}" type="presOf" srcId="{02DB6824-E804-4E0A-A879-EDA409DAD147}" destId="{A0A87B61-C600-4DA4-B95D-F31D4D1A0FB0}" srcOrd="0" destOrd="0" presId="urn:microsoft.com/office/officeart/2005/8/layout/matrix1"/>
    <dgm:cxn modelId="{E7015C2F-ECA0-46A4-8780-2C137792426D}" type="presParOf" srcId="{D1362E45-7395-4B53-B521-DBABA4F1AAB5}" destId="{AC9C692E-CBBA-4565-8476-50F9B995E718}" srcOrd="0" destOrd="0" presId="urn:microsoft.com/office/officeart/2005/8/layout/matrix1"/>
    <dgm:cxn modelId="{4A666C83-30B6-4D11-96C9-6FBAF56B7B7E}" type="presParOf" srcId="{AC9C692E-CBBA-4565-8476-50F9B995E718}" destId="{A0A87B61-C600-4DA4-B95D-F31D4D1A0FB0}" srcOrd="0" destOrd="0" presId="urn:microsoft.com/office/officeart/2005/8/layout/matrix1"/>
    <dgm:cxn modelId="{1586590C-47FA-4F1F-A989-540A713FA9A0}" type="presParOf" srcId="{AC9C692E-CBBA-4565-8476-50F9B995E718}" destId="{7D1C9484-546A-402A-8070-F7E7061E09F1}" srcOrd="1" destOrd="0" presId="urn:microsoft.com/office/officeart/2005/8/layout/matrix1"/>
    <dgm:cxn modelId="{6C596FC5-C157-4D99-8FFB-082001D928E8}" type="presParOf" srcId="{AC9C692E-CBBA-4565-8476-50F9B995E718}" destId="{EA2BF6E3-A922-4ED3-9408-5AD69FD1B995}" srcOrd="2" destOrd="0" presId="urn:microsoft.com/office/officeart/2005/8/layout/matrix1"/>
    <dgm:cxn modelId="{320DA132-C6BD-4FFB-A094-D153C27F34BC}" type="presParOf" srcId="{AC9C692E-CBBA-4565-8476-50F9B995E718}" destId="{7E5B5ECC-6F4C-4814-9FE8-F2EC88452EAD}" srcOrd="3" destOrd="0" presId="urn:microsoft.com/office/officeart/2005/8/layout/matrix1"/>
    <dgm:cxn modelId="{B7694DA9-BAAD-4550-B81D-050594DED8C4}" type="presParOf" srcId="{AC9C692E-CBBA-4565-8476-50F9B995E718}" destId="{2F2D04F7-4E90-423D-BA89-C530658C01A4}" srcOrd="4" destOrd="0" presId="urn:microsoft.com/office/officeart/2005/8/layout/matrix1"/>
    <dgm:cxn modelId="{E76DD7A3-C54A-4EE8-BF23-20DEBBE9115A}" type="presParOf" srcId="{AC9C692E-CBBA-4565-8476-50F9B995E718}" destId="{06CBDB33-78C4-4252-AD7E-2B4D60086B88}" srcOrd="5" destOrd="0" presId="urn:microsoft.com/office/officeart/2005/8/layout/matrix1"/>
    <dgm:cxn modelId="{46AFD537-9C29-430E-B9B0-89AC89989927}" type="presParOf" srcId="{AC9C692E-CBBA-4565-8476-50F9B995E718}" destId="{879038C9-5C6C-4F6E-909E-85A56DB1B7A3}" srcOrd="6" destOrd="0" presId="urn:microsoft.com/office/officeart/2005/8/layout/matrix1"/>
    <dgm:cxn modelId="{D93DBAB1-AE07-49FB-8DCE-259BF9E816F8}" type="presParOf" srcId="{AC9C692E-CBBA-4565-8476-50F9B995E718}" destId="{FFF4C294-E49B-4115-BF5F-5CB41485441B}" srcOrd="7" destOrd="0" presId="urn:microsoft.com/office/officeart/2005/8/layout/matrix1"/>
    <dgm:cxn modelId="{94D56B84-114B-443B-A10E-ADDA7FB14D3B}" type="presParOf" srcId="{D1362E45-7395-4B53-B521-DBABA4F1AAB5}" destId="{3290885A-0CE4-43BC-86C6-74360806E3F3}" srcOrd="1" destOrd="0" presId="urn:microsoft.com/office/officeart/2005/8/layout/matrix1"/>
  </dgm:cxnLst>
  <dgm:bg>
    <a:noFill/>
    <a:effectLst>
      <a:outerShdw blurRad="50800" dist="50800" dir="5400000" algn="ctr" rotWithShape="0">
        <a:schemeClr val="accent1">
          <a:lumMod val="60000"/>
          <a:lumOff val="40000"/>
        </a:schemeClr>
      </a:outerShdw>
    </a:effectLst>
  </dgm:bg>
  <dgm:whole>
    <a:ln>
      <a:noFill/>
    </a:ln>
    <a:effectLst/>
  </dgm:whole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71D651E-9E77-4A56-A6A4-27EB065A2F2B}" type="doc">
      <dgm:prSet loTypeId="urn:microsoft.com/office/officeart/2005/8/layout/chevron1" loCatId="process" qsTypeId="urn:microsoft.com/office/officeart/2005/8/quickstyle/simple1#2" qsCatId="simple" csTypeId="urn:microsoft.com/office/officeart/2005/8/colors/accent1_2#2" csCatId="accent1" phldr="1"/>
      <dgm:spPr/>
    </dgm:pt>
    <dgm:pt modelId="{BCBC70E5-C4DD-441E-BC23-E6570AB197DE}">
      <dgm:prSet phldrT="[Text]" custT="1"/>
      <dgm:spPr/>
      <dgm:t>
        <a:bodyPr/>
        <a:lstStyle/>
        <a:p>
          <a:r>
            <a:rPr lang="cs-CZ" sz="2000" dirty="0" smtClean="0">
              <a:latin typeface="Verdana" pitchFamily="34" charset="0"/>
              <a:ea typeface="Verdana" pitchFamily="34" charset="0"/>
              <a:cs typeface="Verdana" pitchFamily="34" charset="0"/>
            </a:rPr>
            <a:t>Profesní rozvoj učitele</a:t>
          </a:r>
          <a:endParaRPr lang="cs-CZ" sz="2000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3A044E37-DD14-4666-A1DD-F8F30D96E3AD}" type="parTrans" cxnId="{B8E26FBB-5BF5-429E-80C2-9F0F8525778F}">
      <dgm:prSet/>
      <dgm:spPr/>
      <dgm:t>
        <a:bodyPr/>
        <a:lstStyle/>
        <a:p>
          <a:endParaRPr lang="cs-CZ" sz="200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009537B7-6F51-409E-B915-C52A2E21C41D}" type="sibTrans" cxnId="{B8E26FBB-5BF5-429E-80C2-9F0F8525778F}">
      <dgm:prSet/>
      <dgm:spPr/>
      <dgm:t>
        <a:bodyPr/>
        <a:lstStyle/>
        <a:p>
          <a:endParaRPr lang="cs-CZ" sz="200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5CE976FD-1D60-4D06-9584-D0FC5188C416}">
      <dgm:prSet phldrT="[Text]" custT="1"/>
      <dgm:spPr/>
      <dgm:t>
        <a:bodyPr/>
        <a:lstStyle/>
        <a:p>
          <a:r>
            <a:rPr lang="cs-CZ" sz="2000" dirty="0" smtClean="0">
              <a:latin typeface="Verdana" pitchFamily="34" charset="0"/>
              <a:ea typeface="Verdana" pitchFamily="34" charset="0"/>
              <a:cs typeface="Verdana" pitchFamily="34" charset="0"/>
            </a:rPr>
            <a:t>Kompetence učitele</a:t>
          </a:r>
          <a:endParaRPr lang="cs-CZ" sz="2000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C5600050-4A68-4D83-AA20-28BE889EFBFF}" type="parTrans" cxnId="{C37938F3-B0C4-481A-9365-0E0B95305A1C}">
      <dgm:prSet/>
      <dgm:spPr/>
      <dgm:t>
        <a:bodyPr/>
        <a:lstStyle/>
        <a:p>
          <a:endParaRPr lang="cs-CZ" sz="200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123E3ECD-3037-4635-BFC0-DC770B14D523}" type="sibTrans" cxnId="{C37938F3-B0C4-481A-9365-0E0B95305A1C}">
      <dgm:prSet/>
      <dgm:spPr/>
      <dgm:t>
        <a:bodyPr/>
        <a:lstStyle/>
        <a:p>
          <a:endParaRPr lang="cs-CZ" sz="200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D3A33364-70CA-447E-BE29-B5E1AD51BF91}">
      <dgm:prSet phldrT="[Text]" custT="1"/>
      <dgm:spPr/>
      <dgm:t>
        <a:bodyPr/>
        <a:lstStyle/>
        <a:p>
          <a:r>
            <a:rPr lang="cs-CZ" sz="2000" dirty="0" smtClean="0">
              <a:latin typeface="Verdana" pitchFamily="34" charset="0"/>
              <a:ea typeface="Verdana" pitchFamily="34" charset="0"/>
              <a:cs typeface="Verdana" pitchFamily="34" charset="0"/>
            </a:rPr>
            <a:t>Výuka</a:t>
          </a:r>
          <a:endParaRPr lang="cs-CZ" sz="2000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FB8926A0-EEB9-4502-B23E-586B5671B6E5}" type="parTrans" cxnId="{EF87EE2B-75C2-4509-86BA-D47508172DE6}">
      <dgm:prSet/>
      <dgm:spPr/>
      <dgm:t>
        <a:bodyPr/>
        <a:lstStyle/>
        <a:p>
          <a:endParaRPr lang="cs-CZ" sz="200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DC334730-409F-42DB-B3A4-2A942F7DE1B2}" type="sibTrans" cxnId="{EF87EE2B-75C2-4509-86BA-D47508172DE6}">
      <dgm:prSet/>
      <dgm:spPr/>
      <dgm:t>
        <a:bodyPr/>
        <a:lstStyle/>
        <a:p>
          <a:endParaRPr lang="cs-CZ" sz="200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365AB520-5F0F-4212-ABFE-2CE24FC69E4E}">
      <dgm:prSet custT="1"/>
      <dgm:spPr/>
      <dgm:t>
        <a:bodyPr/>
        <a:lstStyle/>
        <a:p>
          <a:r>
            <a:rPr lang="cs-CZ" sz="2000" smtClean="0">
              <a:latin typeface="Verdana" pitchFamily="34" charset="0"/>
              <a:ea typeface="Verdana" pitchFamily="34" charset="0"/>
              <a:cs typeface="Verdana" pitchFamily="34" charset="0"/>
            </a:rPr>
            <a:t>Výsledky žáků</a:t>
          </a:r>
          <a:endParaRPr lang="cs-CZ" sz="200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0156EA22-C77F-4AA3-8496-C07D48D02534}" type="parTrans" cxnId="{2239549A-015E-4B5E-BE0F-CB129D8613CD}">
      <dgm:prSet/>
      <dgm:spPr/>
      <dgm:t>
        <a:bodyPr/>
        <a:lstStyle/>
        <a:p>
          <a:endParaRPr lang="cs-CZ" sz="200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CA4D75DC-E015-4E24-BD8A-20184A848BC8}" type="sibTrans" cxnId="{2239549A-015E-4B5E-BE0F-CB129D8613CD}">
      <dgm:prSet/>
      <dgm:spPr/>
      <dgm:t>
        <a:bodyPr/>
        <a:lstStyle/>
        <a:p>
          <a:endParaRPr lang="cs-CZ" sz="200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7E81F1A0-3593-496C-B348-CB82DD873818}" type="pres">
      <dgm:prSet presAssocID="{A71D651E-9E77-4A56-A6A4-27EB065A2F2B}" presName="Name0" presStyleCnt="0">
        <dgm:presLayoutVars>
          <dgm:dir/>
          <dgm:animLvl val="lvl"/>
          <dgm:resizeHandles val="exact"/>
        </dgm:presLayoutVars>
      </dgm:prSet>
      <dgm:spPr/>
    </dgm:pt>
    <dgm:pt modelId="{4B725578-8EB0-45D5-A42D-9EC1835A0BEA}" type="pres">
      <dgm:prSet presAssocID="{BCBC70E5-C4DD-441E-BC23-E6570AB197DE}" presName="parTxOnly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01E60FE-4078-4967-AF60-8F1A6C46608E}" type="pres">
      <dgm:prSet presAssocID="{009537B7-6F51-409E-B915-C52A2E21C41D}" presName="parTxOnlySpace" presStyleCnt="0"/>
      <dgm:spPr/>
    </dgm:pt>
    <dgm:pt modelId="{979CEC24-FBCF-4B17-9A78-2F1DA0D41F0A}" type="pres">
      <dgm:prSet presAssocID="{5CE976FD-1D60-4D06-9584-D0FC5188C416}" presName="parTxOnly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50DF706-B70B-481D-94C9-73BE1FB3B795}" type="pres">
      <dgm:prSet presAssocID="{123E3ECD-3037-4635-BFC0-DC770B14D523}" presName="parTxOnlySpace" presStyleCnt="0"/>
      <dgm:spPr/>
    </dgm:pt>
    <dgm:pt modelId="{D5619D17-37ED-47C8-8FBF-0BB1FBDE6EA8}" type="pres">
      <dgm:prSet presAssocID="{D3A33364-70CA-447E-BE29-B5E1AD51BF91}" presName="parTxOnly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720EE59-D67B-4144-8BBC-AF26E4AF85CC}" type="pres">
      <dgm:prSet presAssocID="{DC334730-409F-42DB-B3A4-2A942F7DE1B2}" presName="parTxOnlySpace" presStyleCnt="0"/>
      <dgm:spPr/>
    </dgm:pt>
    <dgm:pt modelId="{FEFBC348-9B6D-465D-9F3C-F90B9DC1934E}" type="pres">
      <dgm:prSet presAssocID="{365AB520-5F0F-4212-ABFE-2CE24FC69E4E}" presName="parTxOnly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8E26FBB-5BF5-429E-80C2-9F0F8525778F}" srcId="{A71D651E-9E77-4A56-A6A4-27EB065A2F2B}" destId="{BCBC70E5-C4DD-441E-BC23-E6570AB197DE}" srcOrd="0" destOrd="0" parTransId="{3A044E37-DD14-4666-A1DD-F8F30D96E3AD}" sibTransId="{009537B7-6F51-409E-B915-C52A2E21C41D}"/>
    <dgm:cxn modelId="{C37938F3-B0C4-481A-9365-0E0B95305A1C}" srcId="{A71D651E-9E77-4A56-A6A4-27EB065A2F2B}" destId="{5CE976FD-1D60-4D06-9584-D0FC5188C416}" srcOrd="1" destOrd="0" parTransId="{C5600050-4A68-4D83-AA20-28BE889EFBFF}" sibTransId="{123E3ECD-3037-4635-BFC0-DC770B14D523}"/>
    <dgm:cxn modelId="{EF87EE2B-75C2-4509-86BA-D47508172DE6}" srcId="{A71D651E-9E77-4A56-A6A4-27EB065A2F2B}" destId="{D3A33364-70CA-447E-BE29-B5E1AD51BF91}" srcOrd="2" destOrd="0" parTransId="{FB8926A0-EEB9-4502-B23E-586B5671B6E5}" sibTransId="{DC334730-409F-42DB-B3A4-2A942F7DE1B2}"/>
    <dgm:cxn modelId="{F4735F0E-32AE-4FB8-A118-4FC1D1E6E63B}" type="presOf" srcId="{365AB520-5F0F-4212-ABFE-2CE24FC69E4E}" destId="{FEFBC348-9B6D-465D-9F3C-F90B9DC1934E}" srcOrd="0" destOrd="0" presId="urn:microsoft.com/office/officeart/2005/8/layout/chevron1"/>
    <dgm:cxn modelId="{7DBAC283-9301-420F-A5A2-320695B3A100}" type="presOf" srcId="{5CE976FD-1D60-4D06-9584-D0FC5188C416}" destId="{979CEC24-FBCF-4B17-9A78-2F1DA0D41F0A}" srcOrd="0" destOrd="0" presId="urn:microsoft.com/office/officeart/2005/8/layout/chevron1"/>
    <dgm:cxn modelId="{71A89CCB-F22C-4B4E-91C7-7FEE479BE9D7}" type="presOf" srcId="{D3A33364-70CA-447E-BE29-B5E1AD51BF91}" destId="{D5619D17-37ED-47C8-8FBF-0BB1FBDE6EA8}" srcOrd="0" destOrd="0" presId="urn:microsoft.com/office/officeart/2005/8/layout/chevron1"/>
    <dgm:cxn modelId="{2239549A-015E-4B5E-BE0F-CB129D8613CD}" srcId="{A71D651E-9E77-4A56-A6A4-27EB065A2F2B}" destId="{365AB520-5F0F-4212-ABFE-2CE24FC69E4E}" srcOrd="3" destOrd="0" parTransId="{0156EA22-C77F-4AA3-8496-C07D48D02534}" sibTransId="{CA4D75DC-E015-4E24-BD8A-20184A848BC8}"/>
    <dgm:cxn modelId="{B9D208DA-1D52-4155-891D-1CCB75C54E2D}" type="presOf" srcId="{BCBC70E5-C4DD-441E-BC23-E6570AB197DE}" destId="{4B725578-8EB0-45D5-A42D-9EC1835A0BEA}" srcOrd="0" destOrd="0" presId="urn:microsoft.com/office/officeart/2005/8/layout/chevron1"/>
    <dgm:cxn modelId="{19EE5C0B-0C5D-45A9-A1CB-0BEFE1242C66}" type="presOf" srcId="{A71D651E-9E77-4A56-A6A4-27EB065A2F2B}" destId="{7E81F1A0-3593-496C-B348-CB82DD873818}" srcOrd="0" destOrd="0" presId="urn:microsoft.com/office/officeart/2005/8/layout/chevron1"/>
    <dgm:cxn modelId="{2D511CA0-1889-4158-B6EF-C35AEB40F59F}" type="presParOf" srcId="{7E81F1A0-3593-496C-B348-CB82DD873818}" destId="{4B725578-8EB0-45D5-A42D-9EC1835A0BEA}" srcOrd="0" destOrd="0" presId="urn:microsoft.com/office/officeart/2005/8/layout/chevron1"/>
    <dgm:cxn modelId="{1E7C66EE-661B-4190-8D32-90142A3BB484}" type="presParOf" srcId="{7E81F1A0-3593-496C-B348-CB82DD873818}" destId="{C01E60FE-4078-4967-AF60-8F1A6C46608E}" srcOrd="1" destOrd="0" presId="urn:microsoft.com/office/officeart/2005/8/layout/chevron1"/>
    <dgm:cxn modelId="{2381F142-6EBD-4F05-A768-A3FD9BC75743}" type="presParOf" srcId="{7E81F1A0-3593-496C-B348-CB82DD873818}" destId="{979CEC24-FBCF-4B17-9A78-2F1DA0D41F0A}" srcOrd="2" destOrd="0" presId="urn:microsoft.com/office/officeart/2005/8/layout/chevron1"/>
    <dgm:cxn modelId="{B94A5874-3B61-43F9-8648-961F8AADAF18}" type="presParOf" srcId="{7E81F1A0-3593-496C-B348-CB82DD873818}" destId="{350DF706-B70B-481D-94C9-73BE1FB3B795}" srcOrd="3" destOrd="0" presId="urn:microsoft.com/office/officeart/2005/8/layout/chevron1"/>
    <dgm:cxn modelId="{A3A40BD0-42A7-4DCD-8E99-BBB1C40EFD30}" type="presParOf" srcId="{7E81F1A0-3593-496C-B348-CB82DD873818}" destId="{D5619D17-37ED-47C8-8FBF-0BB1FBDE6EA8}" srcOrd="4" destOrd="0" presId="urn:microsoft.com/office/officeart/2005/8/layout/chevron1"/>
    <dgm:cxn modelId="{3B5CDB51-4321-445E-BB61-B5DA573DDB2D}" type="presParOf" srcId="{7E81F1A0-3593-496C-B348-CB82DD873818}" destId="{9720EE59-D67B-4144-8BBC-AF26E4AF85CC}" srcOrd="5" destOrd="0" presId="urn:microsoft.com/office/officeart/2005/8/layout/chevron1"/>
    <dgm:cxn modelId="{DB421671-1F7D-444B-B48C-BA4CF0DC0064}" type="presParOf" srcId="{7E81F1A0-3593-496C-B348-CB82DD873818}" destId="{FEFBC348-9B6D-465D-9F3C-F90B9DC1934E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06420CB-9C83-442F-82C2-13ED248524A0}" type="doc">
      <dgm:prSet loTypeId="urn:microsoft.com/office/officeart/2005/8/layout/hierarchy4" loCatId="hierarchy" qsTypeId="urn:microsoft.com/office/officeart/2005/8/quickstyle/simple1#3" qsCatId="simple" csTypeId="urn:microsoft.com/office/officeart/2005/8/colors/accent1_2#3" csCatId="accent1" phldr="1"/>
      <dgm:spPr/>
      <dgm:t>
        <a:bodyPr/>
        <a:lstStyle/>
        <a:p>
          <a:endParaRPr lang="cs-CZ"/>
        </a:p>
      </dgm:t>
    </dgm:pt>
    <dgm:pt modelId="{F31FF968-8C3E-4E40-9EAA-B9491E2567AA}">
      <dgm:prSet phldrT="[Text]"/>
      <dgm:spPr/>
      <dgm:t>
        <a:bodyPr/>
        <a:lstStyle/>
        <a:p>
          <a:r>
            <a:rPr lang="cs-CZ" dirty="0" smtClean="0">
              <a:latin typeface="Verdana" pitchFamily="34" charset="0"/>
              <a:ea typeface="Verdana" pitchFamily="34" charset="0"/>
              <a:cs typeface="Verdana" pitchFamily="34" charset="0"/>
            </a:rPr>
            <a:t>PROFESNÍ ROZVOJ</a:t>
          </a:r>
          <a:endParaRPr lang="cs-CZ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AC97DAE7-99A8-4DB3-B9D1-37EEA0D00512}" type="parTrans" cxnId="{7CCE1D58-F396-4179-8FCB-124157943409}">
      <dgm:prSet/>
      <dgm:spPr/>
      <dgm:t>
        <a:bodyPr/>
        <a:lstStyle/>
        <a:p>
          <a:endParaRPr lang="cs-CZ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AB10A5EC-29B7-4641-8BDB-FDA8D1791767}" type="sibTrans" cxnId="{7CCE1D58-F396-4179-8FCB-124157943409}">
      <dgm:prSet/>
      <dgm:spPr/>
      <dgm:t>
        <a:bodyPr/>
        <a:lstStyle/>
        <a:p>
          <a:endParaRPr lang="cs-CZ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9F579606-3DD2-493E-BE61-7BD6BF66C86D}">
      <dgm:prSet phldrT="[Text]"/>
      <dgm:spPr/>
      <dgm:t>
        <a:bodyPr/>
        <a:lstStyle/>
        <a:p>
          <a:r>
            <a:rPr lang="cs-CZ" dirty="0" smtClean="0">
              <a:latin typeface="Verdana" pitchFamily="34" charset="0"/>
              <a:ea typeface="Verdana" pitchFamily="34" charset="0"/>
              <a:cs typeface="Verdana" pitchFamily="34" charset="0"/>
            </a:rPr>
            <a:t>MODEL uvnitř školy</a:t>
          </a:r>
          <a:endParaRPr lang="cs-CZ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17ED4B72-DF6D-4BD4-8F44-EC9B8DFB970D}" type="parTrans" cxnId="{508632D0-86BB-4446-B758-268B950AFB49}">
      <dgm:prSet/>
      <dgm:spPr/>
      <dgm:t>
        <a:bodyPr/>
        <a:lstStyle/>
        <a:p>
          <a:endParaRPr lang="cs-CZ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DCF11944-D65F-48B0-BA3C-89B1BECABAE0}" type="sibTrans" cxnId="{508632D0-86BB-4446-B758-268B950AFB49}">
      <dgm:prSet/>
      <dgm:spPr/>
      <dgm:t>
        <a:bodyPr/>
        <a:lstStyle/>
        <a:p>
          <a:endParaRPr lang="cs-CZ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C47DFD03-7EAF-44BF-A857-6979DD84D1CA}">
      <dgm:prSet phldrT="[Text]"/>
      <dgm:spPr/>
      <dgm:t>
        <a:bodyPr/>
        <a:lstStyle/>
        <a:p>
          <a:r>
            <a:rPr lang="cs-CZ" dirty="0" smtClean="0">
              <a:latin typeface="Verdana" pitchFamily="34" charset="0"/>
              <a:ea typeface="Verdana" pitchFamily="34" charset="0"/>
              <a:cs typeface="Verdana" pitchFamily="34" charset="0"/>
            </a:rPr>
            <a:t>MENTOR</a:t>
          </a:r>
          <a:endParaRPr lang="cs-CZ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ADEA3581-C75F-48ED-960E-576A8E53881F}" type="parTrans" cxnId="{834C1CF8-7C33-472B-8F91-0DADFFDF1399}">
      <dgm:prSet/>
      <dgm:spPr/>
      <dgm:t>
        <a:bodyPr/>
        <a:lstStyle/>
        <a:p>
          <a:endParaRPr lang="cs-CZ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4DF9156F-64CF-40CC-B915-E4A360D9D30D}" type="sibTrans" cxnId="{834C1CF8-7C33-472B-8F91-0DADFFDF1399}">
      <dgm:prSet/>
      <dgm:spPr/>
      <dgm:t>
        <a:bodyPr/>
        <a:lstStyle/>
        <a:p>
          <a:endParaRPr lang="cs-CZ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A46A2604-920C-493F-AD8F-6705091B7C36}">
      <dgm:prSet phldrT="[Text]"/>
      <dgm:spPr/>
      <dgm:t>
        <a:bodyPr/>
        <a:lstStyle/>
        <a:p>
          <a:r>
            <a:rPr lang="cs-CZ" dirty="0" smtClean="0">
              <a:latin typeface="Verdana" pitchFamily="34" charset="0"/>
              <a:ea typeface="Verdana" pitchFamily="34" charset="0"/>
              <a:cs typeface="Verdana" pitchFamily="34" charset="0"/>
            </a:rPr>
            <a:t>PROFIL21</a:t>
          </a:r>
          <a:endParaRPr lang="cs-CZ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413E637C-31B0-4D21-BB7A-4C5DE32A0D05}" type="parTrans" cxnId="{73137838-EB22-443F-9118-04152FCADE39}">
      <dgm:prSet/>
      <dgm:spPr/>
      <dgm:t>
        <a:bodyPr/>
        <a:lstStyle/>
        <a:p>
          <a:endParaRPr lang="cs-CZ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BE98AF3F-1B77-4FC6-892B-E27234131699}" type="sibTrans" cxnId="{73137838-EB22-443F-9118-04152FCADE39}">
      <dgm:prSet/>
      <dgm:spPr/>
      <dgm:t>
        <a:bodyPr/>
        <a:lstStyle/>
        <a:p>
          <a:endParaRPr lang="cs-CZ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674459CB-EB48-4491-8762-F98D5A8167B2}">
      <dgm:prSet/>
      <dgm:spPr/>
      <dgm:t>
        <a:bodyPr/>
        <a:lstStyle/>
        <a:p>
          <a:r>
            <a:rPr lang="cs-CZ" dirty="0" smtClean="0">
              <a:latin typeface="Verdana" pitchFamily="34" charset="0"/>
              <a:ea typeface="Verdana" pitchFamily="34" charset="0"/>
              <a:cs typeface="Verdana" pitchFamily="34" charset="0"/>
            </a:rPr>
            <a:t>PROFIL21</a:t>
          </a:r>
          <a:endParaRPr lang="cs-CZ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25C9D284-4BBD-4FFE-8F42-AE6D7BC30EEB}" type="parTrans" cxnId="{289E9493-6BD2-4BC3-8CEA-20F24A21063F}">
      <dgm:prSet/>
      <dgm:spPr/>
      <dgm:t>
        <a:bodyPr/>
        <a:lstStyle/>
        <a:p>
          <a:endParaRPr lang="cs-CZ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C7D3DB74-F1F3-4A28-A3EF-BA1CC63865C8}" type="sibTrans" cxnId="{289E9493-6BD2-4BC3-8CEA-20F24A21063F}">
      <dgm:prSet/>
      <dgm:spPr/>
      <dgm:t>
        <a:bodyPr/>
        <a:lstStyle/>
        <a:p>
          <a:endParaRPr lang="cs-CZ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E5CD1371-CCB5-4E0F-8451-29FD70682684}" type="pres">
      <dgm:prSet presAssocID="{C06420CB-9C83-442F-82C2-13ED248524A0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365A9A82-F70E-4337-863B-09D4451732BB}" type="pres">
      <dgm:prSet presAssocID="{F31FF968-8C3E-4E40-9EAA-B9491E2567AA}" presName="vertOne" presStyleCnt="0"/>
      <dgm:spPr/>
      <dgm:t>
        <a:bodyPr/>
        <a:lstStyle/>
        <a:p>
          <a:endParaRPr lang="cs-CZ"/>
        </a:p>
      </dgm:t>
    </dgm:pt>
    <dgm:pt modelId="{811701C6-F8D6-460F-8626-5FEC109B1C30}" type="pres">
      <dgm:prSet presAssocID="{F31FF968-8C3E-4E40-9EAA-B9491E2567AA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93AE8505-6B08-4554-9A6E-7EE218C2C3EF}" type="pres">
      <dgm:prSet presAssocID="{F31FF968-8C3E-4E40-9EAA-B9491E2567AA}" presName="parTransOne" presStyleCnt="0"/>
      <dgm:spPr/>
      <dgm:t>
        <a:bodyPr/>
        <a:lstStyle/>
        <a:p>
          <a:endParaRPr lang="cs-CZ"/>
        </a:p>
      </dgm:t>
    </dgm:pt>
    <dgm:pt modelId="{86EB82FF-8C66-4D4E-839F-E48B416DF1D2}" type="pres">
      <dgm:prSet presAssocID="{F31FF968-8C3E-4E40-9EAA-B9491E2567AA}" presName="horzOne" presStyleCnt="0"/>
      <dgm:spPr/>
      <dgm:t>
        <a:bodyPr/>
        <a:lstStyle/>
        <a:p>
          <a:endParaRPr lang="cs-CZ"/>
        </a:p>
      </dgm:t>
    </dgm:pt>
    <dgm:pt modelId="{CD62D8BB-3E88-4AAB-8C6A-2816B25AF581}" type="pres">
      <dgm:prSet presAssocID="{9F579606-3DD2-493E-BE61-7BD6BF66C86D}" presName="vertTwo" presStyleCnt="0"/>
      <dgm:spPr/>
      <dgm:t>
        <a:bodyPr/>
        <a:lstStyle/>
        <a:p>
          <a:endParaRPr lang="cs-CZ"/>
        </a:p>
      </dgm:t>
    </dgm:pt>
    <dgm:pt modelId="{A62D4998-AC23-43D3-A5D6-C7351F2DCFA2}" type="pres">
      <dgm:prSet presAssocID="{9F579606-3DD2-493E-BE61-7BD6BF66C86D}" presName="txTwo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650FA70D-2DF0-4A9C-AFF1-30CCD48AC46D}" type="pres">
      <dgm:prSet presAssocID="{9F579606-3DD2-493E-BE61-7BD6BF66C86D}" presName="horzTwo" presStyleCnt="0"/>
      <dgm:spPr/>
      <dgm:t>
        <a:bodyPr/>
        <a:lstStyle/>
        <a:p>
          <a:endParaRPr lang="cs-CZ"/>
        </a:p>
      </dgm:t>
    </dgm:pt>
    <dgm:pt modelId="{DF7F8256-79BD-4E1E-865F-D5025267E2AD}" type="pres">
      <dgm:prSet presAssocID="{DCF11944-D65F-48B0-BA3C-89B1BECABAE0}" presName="sibSpaceTwo" presStyleCnt="0"/>
      <dgm:spPr/>
      <dgm:t>
        <a:bodyPr/>
        <a:lstStyle/>
        <a:p>
          <a:endParaRPr lang="cs-CZ"/>
        </a:p>
      </dgm:t>
    </dgm:pt>
    <dgm:pt modelId="{E4B39F8F-45EA-4E0D-824D-D5B4D0A244C8}" type="pres">
      <dgm:prSet presAssocID="{C47DFD03-7EAF-44BF-A857-6979DD84D1CA}" presName="vertTwo" presStyleCnt="0"/>
      <dgm:spPr/>
      <dgm:t>
        <a:bodyPr/>
        <a:lstStyle/>
        <a:p>
          <a:endParaRPr lang="cs-CZ"/>
        </a:p>
      </dgm:t>
    </dgm:pt>
    <dgm:pt modelId="{2FE2EAA6-4827-4CD0-89CD-B42EE65C6F20}" type="pres">
      <dgm:prSet presAssocID="{C47DFD03-7EAF-44BF-A857-6979DD84D1CA}" presName="txTwo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A12D76F-39F5-4287-AEEB-445EC8E63190}" type="pres">
      <dgm:prSet presAssocID="{C47DFD03-7EAF-44BF-A857-6979DD84D1CA}" presName="horzTwo" presStyleCnt="0"/>
      <dgm:spPr/>
      <dgm:t>
        <a:bodyPr/>
        <a:lstStyle/>
        <a:p>
          <a:endParaRPr lang="cs-CZ"/>
        </a:p>
      </dgm:t>
    </dgm:pt>
    <dgm:pt modelId="{1EBC4460-3EB1-47B8-B6FD-3E2CE423D4C2}" type="pres">
      <dgm:prSet presAssocID="{4DF9156F-64CF-40CC-B915-E4A360D9D30D}" presName="sibSpaceTwo" presStyleCnt="0"/>
      <dgm:spPr/>
      <dgm:t>
        <a:bodyPr/>
        <a:lstStyle/>
        <a:p>
          <a:endParaRPr lang="cs-CZ"/>
        </a:p>
      </dgm:t>
    </dgm:pt>
    <dgm:pt modelId="{F9525AF2-DDA1-4A6C-AB25-7A48A94F7DAC}" type="pres">
      <dgm:prSet presAssocID="{A46A2604-920C-493F-AD8F-6705091B7C36}" presName="vertTwo" presStyleCnt="0"/>
      <dgm:spPr/>
      <dgm:t>
        <a:bodyPr/>
        <a:lstStyle/>
        <a:p>
          <a:endParaRPr lang="cs-CZ"/>
        </a:p>
      </dgm:t>
    </dgm:pt>
    <dgm:pt modelId="{3037F4AB-05BB-4A64-91DE-4EE0941A1C91}" type="pres">
      <dgm:prSet presAssocID="{A46A2604-920C-493F-AD8F-6705091B7C36}" presName="txTwo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28A35D27-EC3A-4158-B861-923F4BEC60E4}" type="pres">
      <dgm:prSet presAssocID="{A46A2604-920C-493F-AD8F-6705091B7C36}" presName="parTransTwo" presStyleCnt="0"/>
      <dgm:spPr/>
      <dgm:t>
        <a:bodyPr/>
        <a:lstStyle/>
        <a:p>
          <a:endParaRPr lang="cs-CZ"/>
        </a:p>
      </dgm:t>
    </dgm:pt>
    <dgm:pt modelId="{E7288D33-6286-423B-A13C-79DBF92076D0}" type="pres">
      <dgm:prSet presAssocID="{A46A2604-920C-493F-AD8F-6705091B7C36}" presName="horzTwo" presStyleCnt="0"/>
      <dgm:spPr/>
      <dgm:t>
        <a:bodyPr/>
        <a:lstStyle/>
        <a:p>
          <a:endParaRPr lang="cs-CZ"/>
        </a:p>
      </dgm:t>
    </dgm:pt>
    <dgm:pt modelId="{08C07CCB-4455-4234-8BB6-0ED368662C49}" type="pres">
      <dgm:prSet presAssocID="{674459CB-EB48-4491-8762-F98D5A8167B2}" presName="vertThree" presStyleCnt="0"/>
      <dgm:spPr/>
      <dgm:t>
        <a:bodyPr/>
        <a:lstStyle/>
        <a:p>
          <a:endParaRPr lang="cs-CZ"/>
        </a:p>
      </dgm:t>
    </dgm:pt>
    <dgm:pt modelId="{CE2C5243-DBD6-4333-BD5F-1B49188DFF4D}" type="pres">
      <dgm:prSet presAssocID="{674459CB-EB48-4491-8762-F98D5A8167B2}" presName="txThree" presStyleLbl="node3" presStyleIdx="0" presStyleCnt="1" custLinFactNeighborX="343" custLinFactNeighborY="-31167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2B1F55DA-D081-4FA1-8EAE-DB35C5210CCA}" type="pres">
      <dgm:prSet presAssocID="{674459CB-EB48-4491-8762-F98D5A8167B2}" presName="horzThree" presStyleCnt="0"/>
      <dgm:spPr/>
      <dgm:t>
        <a:bodyPr/>
        <a:lstStyle/>
        <a:p>
          <a:endParaRPr lang="cs-CZ"/>
        </a:p>
      </dgm:t>
    </dgm:pt>
  </dgm:ptLst>
  <dgm:cxnLst>
    <dgm:cxn modelId="{7CCE1D58-F396-4179-8FCB-124157943409}" srcId="{C06420CB-9C83-442F-82C2-13ED248524A0}" destId="{F31FF968-8C3E-4E40-9EAA-B9491E2567AA}" srcOrd="0" destOrd="0" parTransId="{AC97DAE7-99A8-4DB3-B9D1-37EEA0D00512}" sibTransId="{AB10A5EC-29B7-4641-8BDB-FDA8D1791767}"/>
    <dgm:cxn modelId="{53A563AB-5373-4DFD-8530-5C4DDE50794C}" type="presOf" srcId="{A46A2604-920C-493F-AD8F-6705091B7C36}" destId="{3037F4AB-05BB-4A64-91DE-4EE0941A1C91}" srcOrd="0" destOrd="0" presId="urn:microsoft.com/office/officeart/2005/8/layout/hierarchy4"/>
    <dgm:cxn modelId="{508632D0-86BB-4446-B758-268B950AFB49}" srcId="{F31FF968-8C3E-4E40-9EAA-B9491E2567AA}" destId="{9F579606-3DD2-493E-BE61-7BD6BF66C86D}" srcOrd="0" destOrd="0" parTransId="{17ED4B72-DF6D-4BD4-8F44-EC9B8DFB970D}" sibTransId="{DCF11944-D65F-48B0-BA3C-89B1BECABAE0}"/>
    <dgm:cxn modelId="{834C1CF8-7C33-472B-8F91-0DADFFDF1399}" srcId="{F31FF968-8C3E-4E40-9EAA-B9491E2567AA}" destId="{C47DFD03-7EAF-44BF-A857-6979DD84D1CA}" srcOrd="1" destOrd="0" parTransId="{ADEA3581-C75F-48ED-960E-576A8E53881F}" sibTransId="{4DF9156F-64CF-40CC-B915-E4A360D9D30D}"/>
    <dgm:cxn modelId="{DD8DA6EE-C72D-4F08-B1B0-7E12CCFF9810}" type="presOf" srcId="{C47DFD03-7EAF-44BF-A857-6979DD84D1CA}" destId="{2FE2EAA6-4827-4CD0-89CD-B42EE65C6F20}" srcOrd="0" destOrd="0" presId="urn:microsoft.com/office/officeart/2005/8/layout/hierarchy4"/>
    <dgm:cxn modelId="{46F01FAF-72EF-4574-BC67-2F44CF3B0703}" type="presOf" srcId="{F31FF968-8C3E-4E40-9EAA-B9491E2567AA}" destId="{811701C6-F8D6-460F-8626-5FEC109B1C30}" srcOrd="0" destOrd="0" presId="urn:microsoft.com/office/officeart/2005/8/layout/hierarchy4"/>
    <dgm:cxn modelId="{E26038BA-918E-4331-B902-8B00A6F11626}" type="presOf" srcId="{9F579606-3DD2-493E-BE61-7BD6BF66C86D}" destId="{A62D4998-AC23-43D3-A5D6-C7351F2DCFA2}" srcOrd="0" destOrd="0" presId="urn:microsoft.com/office/officeart/2005/8/layout/hierarchy4"/>
    <dgm:cxn modelId="{289E9493-6BD2-4BC3-8CEA-20F24A21063F}" srcId="{A46A2604-920C-493F-AD8F-6705091B7C36}" destId="{674459CB-EB48-4491-8762-F98D5A8167B2}" srcOrd="0" destOrd="0" parTransId="{25C9D284-4BBD-4FFE-8F42-AE6D7BC30EEB}" sibTransId="{C7D3DB74-F1F3-4A28-A3EF-BA1CC63865C8}"/>
    <dgm:cxn modelId="{FB049BD6-EE3E-413F-B0FF-C7BC2CAAECF1}" type="presOf" srcId="{674459CB-EB48-4491-8762-F98D5A8167B2}" destId="{CE2C5243-DBD6-4333-BD5F-1B49188DFF4D}" srcOrd="0" destOrd="0" presId="urn:microsoft.com/office/officeart/2005/8/layout/hierarchy4"/>
    <dgm:cxn modelId="{987980FA-9097-41C7-94CE-06949DA70EFE}" type="presOf" srcId="{C06420CB-9C83-442F-82C2-13ED248524A0}" destId="{E5CD1371-CCB5-4E0F-8451-29FD70682684}" srcOrd="0" destOrd="0" presId="urn:microsoft.com/office/officeart/2005/8/layout/hierarchy4"/>
    <dgm:cxn modelId="{73137838-EB22-443F-9118-04152FCADE39}" srcId="{F31FF968-8C3E-4E40-9EAA-B9491E2567AA}" destId="{A46A2604-920C-493F-AD8F-6705091B7C36}" srcOrd="2" destOrd="0" parTransId="{413E637C-31B0-4D21-BB7A-4C5DE32A0D05}" sibTransId="{BE98AF3F-1B77-4FC6-892B-E27234131699}"/>
    <dgm:cxn modelId="{9CD365A0-32BA-490B-8D88-35D4E2D372BF}" type="presParOf" srcId="{E5CD1371-CCB5-4E0F-8451-29FD70682684}" destId="{365A9A82-F70E-4337-863B-09D4451732BB}" srcOrd="0" destOrd="0" presId="urn:microsoft.com/office/officeart/2005/8/layout/hierarchy4"/>
    <dgm:cxn modelId="{4D09F672-BC04-4473-84AE-B88587F018B7}" type="presParOf" srcId="{365A9A82-F70E-4337-863B-09D4451732BB}" destId="{811701C6-F8D6-460F-8626-5FEC109B1C30}" srcOrd="0" destOrd="0" presId="urn:microsoft.com/office/officeart/2005/8/layout/hierarchy4"/>
    <dgm:cxn modelId="{98C793A4-A39F-4986-B5ED-DB85B85BCDE5}" type="presParOf" srcId="{365A9A82-F70E-4337-863B-09D4451732BB}" destId="{93AE8505-6B08-4554-9A6E-7EE218C2C3EF}" srcOrd="1" destOrd="0" presId="urn:microsoft.com/office/officeart/2005/8/layout/hierarchy4"/>
    <dgm:cxn modelId="{21E286DD-6C54-467A-B4EA-221F0CDD5219}" type="presParOf" srcId="{365A9A82-F70E-4337-863B-09D4451732BB}" destId="{86EB82FF-8C66-4D4E-839F-E48B416DF1D2}" srcOrd="2" destOrd="0" presId="urn:microsoft.com/office/officeart/2005/8/layout/hierarchy4"/>
    <dgm:cxn modelId="{7427E53E-9C5A-4E00-8496-07A470334A58}" type="presParOf" srcId="{86EB82FF-8C66-4D4E-839F-E48B416DF1D2}" destId="{CD62D8BB-3E88-4AAB-8C6A-2816B25AF581}" srcOrd="0" destOrd="0" presId="urn:microsoft.com/office/officeart/2005/8/layout/hierarchy4"/>
    <dgm:cxn modelId="{A2945AC0-81DB-429B-856A-FCB6265F4A76}" type="presParOf" srcId="{CD62D8BB-3E88-4AAB-8C6A-2816B25AF581}" destId="{A62D4998-AC23-43D3-A5D6-C7351F2DCFA2}" srcOrd="0" destOrd="0" presId="urn:microsoft.com/office/officeart/2005/8/layout/hierarchy4"/>
    <dgm:cxn modelId="{8AFC424C-6516-4649-8CDE-EF6C88F16C1F}" type="presParOf" srcId="{CD62D8BB-3E88-4AAB-8C6A-2816B25AF581}" destId="{650FA70D-2DF0-4A9C-AFF1-30CCD48AC46D}" srcOrd="1" destOrd="0" presId="urn:microsoft.com/office/officeart/2005/8/layout/hierarchy4"/>
    <dgm:cxn modelId="{0102C8C5-6951-49D3-8F8E-B35BCF1D680F}" type="presParOf" srcId="{86EB82FF-8C66-4D4E-839F-E48B416DF1D2}" destId="{DF7F8256-79BD-4E1E-865F-D5025267E2AD}" srcOrd="1" destOrd="0" presId="urn:microsoft.com/office/officeart/2005/8/layout/hierarchy4"/>
    <dgm:cxn modelId="{7F9BF3C0-FC4F-4511-9575-62D3EA05983F}" type="presParOf" srcId="{86EB82FF-8C66-4D4E-839F-E48B416DF1D2}" destId="{E4B39F8F-45EA-4E0D-824D-D5B4D0A244C8}" srcOrd="2" destOrd="0" presId="urn:microsoft.com/office/officeart/2005/8/layout/hierarchy4"/>
    <dgm:cxn modelId="{C8ACE51E-E883-4699-B62B-BECEF7226B07}" type="presParOf" srcId="{E4B39F8F-45EA-4E0D-824D-D5B4D0A244C8}" destId="{2FE2EAA6-4827-4CD0-89CD-B42EE65C6F20}" srcOrd="0" destOrd="0" presId="urn:microsoft.com/office/officeart/2005/8/layout/hierarchy4"/>
    <dgm:cxn modelId="{6D8FD842-EF0B-4811-99E5-2ECB0CA63BFF}" type="presParOf" srcId="{E4B39F8F-45EA-4E0D-824D-D5B4D0A244C8}" destId="{0A12D76F-39F5-4287-AEEB-445EC8E63190}" srcOrd="1" destOrd="0" presId="urn:microsoft.com/office/officeart/2005/8/layout/hierarchy4"/>
    <dgm:cxn modelId="{F2BF173B-BF54-4FEB-B610-136DE49565C1}" type="presParOf" srcId="{86EB82FF-8C66-4D4E-839F-E48B416DF1D2}" destId="{1EBC4460-3EB1-47B8-B6FD-3E2CE423D4C2}" srcOrd="3" destOrd="0" presId="urn:microsoft.com/office/officeart/2005/8/layout/hierarchy4"/>
    <dgm:cxn modelId="{1166F820-8468-46B6-832C-0878EA95544C}" type="presParOf" srcId="{86EB82FF-8C66-4D4E-839F-E48B416DF1D2}" destId="{F9525AF2-DDA1-4A6C-AB25-7A48A94F7DAC}" srcOrd="4" destOrd="0" presId="urn:microsoft.com/office/officeart/2005/8/layout/hierarchy4"/>
    <dgm:cxn modelId="{F6A0AE7A-2E1A-456C-BD10-AAE891118466}" type="presParOf" srcId="{F9525AF2-DDA1-4A6C-AB25-7A48A94F7DAC}" destId="{3037F4AB-05BB-4A64-91DE-4EE0941A1C91}" srcOrd="0" destOrd="0" presId="urn:microsoft.com/office/officeart/2005/8/layout/hierarchy4"/>
    <dgm:cxn modelId="{83F4048E-E6AB-4D2A-8F8C-0737AEAAADE4}" type="presParOf" srcId="{F9525AF2-DDA1-4A6C-AB25-7A48A94F7DAC}" destId="{28A35D27-EC3A-4158-B861-923F4BEC60E4}" srcOrd="1" destOrd="0" presId="urn:microsoft.com/office/officeart/2005/8/layout/hierarchy4"/>
    <dgm:cxn modelId="{8CC54A73-CB09-4185-9373-AADF9D98892E}" type="presParOf" srcId="{F9525AF2-DDA1-4A6C-AB25-7A48A94F7DAC}" destId="{E7288D33-6286-423B-A13C-79DBF92076D0}" srcOrd="2" destOrd="0" presId="urn:microsoft.com/office/officeart/2005/8/layout/hierarchy4"/>
    <dgm:cxn modelId="{7EC2301A-135B-4281-84EB-E4A6BA929AFB}" type="presParOf" srcId="{E7288D33-6286-423B-A13C-79DBF92076D0}" destId="{08C07CCB-4455-4234-8BB6-0ED368662C49}" srcOrd="0" destOrd="0" presId="urn:microsoft.com/office/officeart/2005/8/layout/hierarchy4"/>
    <dgm:cxn modelId="{FF74BE33-1638-49A3-92B8-701B49F65AE3}" type="presParOf" srcId="{08C07CCB-4455-4234-8BB6-0ED368662C49}" destId="{CE2C5243-DBD6-4333-BD5F-1B49188DFF4D}" srcOrd="0" destOrd="0" presId="urn:microsoft.com/office/officeart/2005/8/layout/hierarchy4"/>
    <dgm:cxn modelId="{A1E7F72C-D67E-467F-B21E-D3C719AEF8DC}" type="presParOf" srcId="{08C07CCB-4455-4234-8BB6-0ED368662C49}" destId="{2B1F55DA-D081-4FA1-8EAE-DB35C5210CCA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6020072-40E7-4437-BB2E-D2E96A0FDA8F}" type="doc">
      <dgm:prSet loTypeId="urn:microsoft.com/office/officeart/2005/8/layout/arrow2" loCatId="process" qsTypeId="urn:microsoft.com/office/officeart/2005/8/quickstyle/simple1#4" qsCatId="simple" csTypeId="urn:microsoft.com/office/officeart/2005/8/colors/accent1_2#4" csCatId="accent1" phldr="1"/>
      <dgm:spPr/>
    </dgm:pt>
    <dgm:pt modelId="{699A7918-F1AB-473A-89BF-F4C3C1EAB971}">
      <dgm:prSet phldrT="[Text]" custT="1"/>
      <dgm:spPr/>
      <dgm:t>
        <a:bodyPr/>
        <a:lstStyle/>
        <a:p>
          <a:r>
            <a:rPr lang="cs-CZ" sz="2800" dirty="0" smtClean="0">
              <a:latin typeface="Verdana" pitchFamily="34" charset="0"/>
              <a:ea typeface="Verdana" pitchFamily="34" charset="0"/>
              <a:cs typeface="Verdana" pitchFamily="34" charset="0"/>
            </a:rPr>
            <a:t>Mapa</a:t>
          </a:r>
          <a:endParaRPr lang="cs-CZ" sz="2800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7DCFDA17-78D9-4C72-B464-7B12D604B5AE}" type="parTrans" cxnId="{7F5A49CC-42AA-455D-AA71-919C4C7A73EC}">
      <dgm:prSet/>
      <dgm:spPr/>
      <dgm:t>
        <a:bodyPr/>
        <a:lstStyle/>
        <a:p>
          <a:endParaRPr lang="cs-CZ" sz="2800"/>
        </a:p>
      </dgm:t>
    </dgm:pt>
    <dgm:pt modelId="{30CC0DE7-B44E-46E6-ADD4-C9C3173A5691}" type="sibTrans" cxnId="{7F5A49CC-42AA-455D-AA71-919C4C7A73EC}">
      <dgm:prSet/>
      <dgm:spPr/>
      <dgm:t>
        <a:bodyPr/>
        <a:lstStyle/>
        <a:p>
          <a:endParaRPr lang="cs-CZ" sz="2800"/>
        </a:p>
      </dgm:t>
    </dgm:pt>
    <dgm:pt modelId="{F70162A8-152F-45B7-948F-D83B2543D809}">
      <dgm:prSet phldrT="[Text]" custT="1"/>
      <dgm:spPr/>
      <dgm:t>
        <a:bodyPr/>
        <a:lstStyle/>
        <a:p>
          <a:r>
            <a:rPr lang="cs-CZ" sz="2800" dirty="0" smtClean="0">
              <a:latin typeface="Verdana" pitchFamily="34" charset="0"/>
              <a:ea typeface="Verdana" pitchFamily="34" charset="0"/>
              <a:cs typeface="Verdana" pitchFamily="34" charset="0"/>
            </a:rPr>
            <a:t>Vývoj</a:t>
          </a:r>
          <a:endParaRPr lang="cs-CZ" sz="2800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004B98A0-4E89-4A63-B038-5978C5A9FB40}" type="parTrans" cxnId="{E6AF882E-F0B3-44F9-95CB-FBC69A330281}">
      <dgm:prSet/>
      <dgm:spPr/>
      <dgm:t>
        <a:bodyPr/>
        <a:lstStyle/>
        <a:p>
          <a:endParaRPr lang="cs-CZ" sz="2800"/>
        </a:p>
      </dgm:t>
    </dgm:pt>
    <dgm:pt modelId="{E94C2E02-773B-4591-940C-F1404861D6EA}" type="sibTrans" cxnId="{E6AF882E-F0B3-44F9-95CB-FBC69A330281}">
      <dgm:prSet/>
      <dgm:spPr/>
      <dgm:t>
        <a:bodyPr/>
        <a:lstStyle/>
        <a:p>
          <a:endParaRPr lang="cs-CZ" sz="2800"/>
        </a:p>
      </dgm:t>
    </dgm:pt>
    <dgm:pt modelId="{F83A189A-5C9F-4D19-B6F6-C76DD96428A3}">
      <dgm:prSet phldrT="[Text]" custT="1"/>
      <dgm:spPr/>
      <dgm:t>
        <a:bodyPr/>
        <a:lstStyle/>
        <a:p>
          <a:r>
            <a:rPr lang="cs-CZ" sz="2800" dirty="0" smtClean="0">
              <a:latin typeface="Verdana" pitchFamily="34" charset="0"/>
              <a:ea typeface="Verdana" pitchFamily="34" charset="0"/>
              <a:cs typeface="Verdana" pitchFamily="34" charset="0"/>
            </a:rPr>
            <a:t>Ověřování</a:t>
          </a:r>
          <a:endParaRPr lang="cs-CZ" sz="2800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6DAF27E3-231B-4ECD-BA7B-1D6906FD1D91}" type="parTrans" cxnId="{5955CCA7-0CA3-40A2-B3A7-D72EDEE325B8}">
      <dgm:prSet/>
      <dgm:spPr/>
      <dgm:t>
        <a:bodyPr/>
        <a:lstStyle/>
        <a:p>
          <a:endParaRPr lang="cs-CZ" sz="2800"/>
        </a:p>
      </dgm:t>
    </dgm:pt>
    <dgm:pt modelId="{1E6A6090-A86B-4EDD-B38A-A1D7FFCF6053}" type="sibTrans" cxnId="{5955CCA7-0CA3-40A2-B3A7-D72EDEE325B8}">
      <dgm:prSet/>
      <dgm:spPr/>
      <dgm:t>
        <a:bodyPr/>
        <a:lstStyle/>
        <a:p>
          <a:endParaRPr lang="cs-CZ" sz="2800"/>
        </a:p>
      </dgm:t>
    </dgm:pt>
    <dgm:pt modelId="{83632DE5-F693-43A9-845D-FB4AD6CECF50}">
      <dgm:prSet custT="1"/>
      <dgm:spPr/>
      <dgm:t>
        <a:bodyPr/>
        <a:lstStyle/>
        <a:p>
          <a:r>
            <a:rPr lang="cs-CZ" sz="2800" dirty="0" smtClean="0">
              <a:latin typeface="Verdana" pitchFamily="34" charset="0"/>
              <a:ea typeface="Verdana" pitchFamily="34" charset="0"/>
              <a:cs typeface="Verdana" pitchFamily="34" charset="0"/>
            </a:rPr>
            <a:t>Výstup</a:t>
          </a:r>
          <a:endParaRPr lang="cs-CZ" sz="2800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346BF068-422D-4DA1-9CCC-02228CE4E7A7}" type="parTrans" cxnId="{63D3609B-8B0B-4312-87D2-8591CD994AF5}">
      <dgm:prSet/>
      <dgm:spPr/>
      <dgm:t>
        <a:bodyPr/>
        <a:lstStyle/>
        <a:p>
          <a:endParaRPr lang="cs-CZ" sz="2800"/>
        </a:p>
      </dgm:t>
    </dgm:pt>
    <dgm:pt modelId="{8A7FD73B-821B-423B-8C08-ED2AF5E42D05}" type="sibTrans" cxnId="{63D3609B-8B0B-4312-87D2-8591CD994AF5}">
      <dgm:prSet/>
      <dgm:spPr/>
      <dgm:t>
        <a:bodyPr/>
        <a:lstStyle/>
        <a:p>
          <a:endParaRPr lang="cs-CZ" sz="2800"/>
        </a:p>
      </dgm:t>
    </dgm:pt>
    <dgm:pt modelId="{C8FA4C59-EC23-4983-BE72-E0E39679081E}" type="pres">
      <dgm:prSet presAssocID="{D6020072-40E7-4437-BB2E-D2E96A0FDA8F}" presName="arrowDiagram" presStyleCnt="0">
        <dgm:presLayoutVars>
          <dgm:chMax val="5"/>
          <dgm:dir/>
          <dgm:resizeHandles val="exact"/>
        </dgm:presLayoutVars>
      </dgm:prSet>
      <dgm:spPr/>
    </dgm:pt>
    <dgm:pt modelId="{BBDB9F35-DA34-4AC3-AD70-77567101E5AB}" type="pres">
      <dgm:prSet presAssocID="{D6020072-40E7-4437-BB2E-D2E96A0FDA8F}" presName="arrow" presStyleLbl="bgShp" presStyleIdx="0" presStyleCnt="1" custLinFactNeighborX="2580" custLinFactNeighborY="-1162"/>
      <dgm:spPr>
        <a:ln>
          <a:noFill/>
        </a:ln>
        <a:effectLst>
          <a:outerShdw blurRad="76200" dir="13500000" sy="23000" kx="1200000" algn="br" rotWithShape="0">
            <a:prstClr val="black">
              <a:alpha val="20000"/>
            </a:prstClr>
          </a:outerShdw>
          <a:reflection blurRad="6350" stA="52000" endA="300" endPos="35000" dir="5400000" sy="-100000" algn="bl" rotWithShape="0"/>
          <a:softEdge rad="63500"/>
        </a:effectLst>
      </dgm:spPr>
    </dgm:pt>
    <dgm:pt modelId="{6E92ADB8-B43F-41D2-ABE5-297969A376CD}" type="pres">
      <dgm:prSet presAssocID="{D6020072-40E7-4437-BB2E-D2E96A0FDA8F}" presName="arrowDiagram4" presStyleCnt="0"/>
      <dgm:spPr/>
    </dgm:pt>
    <dgm:pt modelId="{214E7B0F-832E-4E2F-B54E-A7F5EC01C429}" type="pres">
      <dgm:prSet presAssocID="{699A7918-F1AB-473A-89BF-F4C3C1EAB971}" presName="bullet4a" presStyleLbl="node1" presStyleIdx="0" presStyleCnt="4"/>
      <dgm:spPr/>
    </dgm:pt>
    <dgm:pt modelId="{8EED4C9F-4227-4E65-845B-89082559E9C1}" type="pres">
      <dgm:prSet presAssocID="{699A7918-F1AB-473A-89BF-F4C3C1EAB971}" presName="textBox4a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04C03F0-A35D-4689-BAC6-52ED3535537C}" type="pres">
      <dgm:prSet presAssocID="{F70162A8-152F-45B7-948F-D83B2543D809}" presName="bullet4b" presStyleLbl="node1" presStyleIdx="1" presStyleCnt="4"/>
      <dgm:spPr/>
    </dgm:pt>
    <dgm:pt modelId="{701BE4FA-1B13-473B-92A9-B2E4A0BC3C72}" type="pres">
      <dgm:prSet presAssocID="{F70162A8-152F-45B7-948F-D83B2543D809}" presName="textBox4b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8E89063-8DDC-42A6-802B-CB4C359EED37}" type="pres">
      <dgm:prSet presAssocID="{F83A189A-5C9F-4D19-B6F6-C76DD96428A3}" presName="bullet4c" presStyleLbl="node1" presStyleIdx="2" presStyleCnt="4"/>
      <dgm:spPr/>
    </dgm:pt>
    <dgm:pt modelId="{856D70DB-B101-434E-9FB7-413B298C4B01}" type="pres">
      <dgm:prSet presAssocID="{F83A189A-5C9F-4D19-B6F6-C76DD96428A3}" presName="textBox4c" presStyleLbl="revTx" presStyleIdx="2" presStyleCnt="4" custScaleX="157218" custScaleY="8776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A83E22-2A24-48B1-A9E1-FA716CB094A9}" type="pres">
      <dgm:prSet presAssocID="{83632DE5-F693-43A9-845D-FB4AD6CECF50}" presName="bullet4d" presStyleLbl="node1" presStyleIdx="3" presStyleCnt="4"/>
      <dgm:spPr/>
    </dgm:pt>
    <dgm:pt modelId="{19A30F4B-C05F-4233-B979-70A9F309CC24}" type="pres">
      <dgm:prSet presAssocID="{83632DE5-F693-43A9-845D-FB4AD6CECF50}" presName="textBox4d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3D3609B-8B0B-4312-87D2-8591CD994AF5}" srcId="{D6020072-40E7-4437-BB2E-D2E96A0FDA8F}" destId="{83632DE5-F693-43A9-845D-FB4AD6CECF50}" srcOrd="3" destOrd="0" parTransId="{346BF068-422D-4DA1-9CCC-02228CE4E7A7}" sibTransId="{8A7FD73B-821B-423B-8C08-ED2AF5E42D05}"/>
    <dgm:cxn modelId="{1E1FBC77-DCE4-4486-B559-F9A6D33F0116}" type="presOf" srcId="{83632DE5-F693-43A9-845D-FB4AD6CECF50}" destId="{19A30F4B-C05F-4233-B979-70A9F309CC24}" srcOrd="0" destOrd="0" presId="urn:microsoft.com/office/officeart/2005/8/layout/arrow2"/>
    <dgm:cxn modelId="{E6AF882E-F0B3-44F9-95CB-FBC69A330281}" srcId="{D6020072-40E7-4437-BB2E-D2E96A0FDA8F}" destId="{F70162A8-152F-45B7-948F-D83B2543D809}" srcOrd="1" destOrd="0" parTransId="{004B98A0-4E89-4A63-B038-5978C5A9FB40}" sibTransId="{E94C2E02-773B-4591-940C-F1404861D6EA}"/>
    <dgm:cxn modelId="{22EAFC47-0627-4219-A949-E232ABF754EB}" type="presOf" srcId="{F83A189A-5C9F-4D19-B6F6-C76DD96428A3}" destId="{856D70DB-B101-434E-9FB7-413B298C4B01}" srcOrd="0" destOrd="0" presId="urn:microsoft.com/office/officeart/2005/8/layout/arrow2"/>
    <dgm:cxn modelId="{F0FB4ED7-6DEC-4BE1-9A95-325269B7E667}" type="presOf" srcId="{699A7918-F1AB-473A-89BF-F4C3C1EAB971}" destId="{8EED4C9F-4227-4E65-845B-89082559E9C1}" srcOrd="0" destOrd="0" presId="urn:microsoft.com/office/officeart/2005/8/layout/arrow2"/>
    <dgm:cxn modelId="{DEFEF200-DB02-4ED6-A98B-23C68B207C8F}" type="presOf" srcId="{D6020072-40E7-4437-BB2E-D2E96A0FDA8F}" destId="{C8FA4C59-EC23-4983-BE72-E0E39679081E}" srcOrd="0" destOrd="0" presId="urn:microsoft.com/office/officeart/2005/8/layout/arrow2"/>
    <dgm:cxn modelId="{5955CCA7-0CA3-40A2-B3A7-D72EDEE325B8}" srcId="{D6020072-40E7-4437-BB2E-D2E96A0FDA8F}" destId="{F83A189A-5C9F-4D19-B6F6-C76DD96428A3}" srcOrd="2" destOrd="0" parTransId="{6DAF27E3-231B-4ECD-BA7B-1D6906FD1D91}" sibTransId="{1E6A6090-A86B-4EDD-B38A-A1D7FFCF6053}"/>
    <dgm:cxn modelId="{1F9D1FF9-A2E3-42BF-9C67-7CA7CBE1FC1A}" type="presOf" srcId="{F70162A8-152F-45B7-948F-D83B2543D809}" destId="{701BE4FA-1B13-473B-92A9-B2E4A0BC3C72}" srcOrd="0" destOrd="0" presId="urn:microsoft.com/office/officeart/2005/8/layout/arrow2"/>
    <dgm:cxn modelId="{7F5A49CC-42AA-455D-AA71-919C4C7A73EC}" srcId="{D6020072-40E7-4437-BB2E-D2E96A0FDA8F}" destId="{699A7918-F1AB-473A-89BF-F4C3C1EAB971}" srcOrd="0" destOrd="0" parTransId="{7DCFDA17-78D9-4C72-B464-7B12D604B5AE}" sibTransId="{30CC0DE7-B44E-46E6-ADD4-C9C3173A5691}"/>
    <dgm:cxn modelId="{BD87F519-3965-4BA7-8F4C-990E20297BFA}" type="presParOf" srcId="{C8FA4C59-EC23-4983-BE72-E0E39679081E}" destId="{BBDB9F35-DA34-4AC3-AD70-77567101E5AB}" srcOrd="0" destOrd="0" presId="urn:microsoft.com/office/officeart/2005/8/layout/arrow2"/>
    <dgm:cxn modelId="{CFC870DC-4312-44B2-8409-09EF27070527}" type="presParOf" srcId="{C8FA4C59-EC23-4983-BE72-E0E39679081E}" destId="{6E92ADB8-B43F-41D2-ABE5-297969A376CD}" srcOrd="1" destOrd="0" presId="urn:microsoft.com/office/officeart/2005/8/layout/arrow2"/>
    <dgm:cxn modelId="{CF4CF42B-311F-4DC5-B7AA-13658730B9CB}" type="presParOf" srcId="{6E92ADB8-B43F-41D2-ABE5-297969A376CD}" destId="{214E7B0F-832E-4E2F-B54E-A7F5EC01C429}" srcOrd="0" destOrd="0" presId="urn:microsoft.com/office/officeart/2005/8/layout/arrow2"/>
    <dgm:cxn modelId="{47D2A065-1D0D-4DD4-8D92-AA39865A0195}" type="presParOf" srcId="{6E92ADB8-B43F-41D2-ABE5-297969A376CD}" destId="{8EED4C9F-4227-4E65-845B-89082559E9C1}" srcOrd="1" destOrd="0" presId="urn:microsoft.com/office/officeart/2005/8/layout/arrow2"/>
    <dgm:cxn modelId="{2F8BC483-CB0E-4005-AF8B-AF834B63D2B5}" type="presParOf" srcId="{6E92ADB8-B43F-41D2-ABE5-297969A376CD}" destId="{E04C03F0-A35D-4689-BAC6-52ED3535537C}" srcOrd="2" destOrd="0" presId="urn:microsoft.com/office/officeart/2005/8/layout/arrow2"/>
    <dgm:cxn modelId="{530C0C83-7243-48C9-8E3D-3DBA538B3476}" type="presParOf" srcId="{6E92ADB8-B43F-41D2-ABE5-297969A376CD}" destId="{701BE4FA-1B13-473B-92A9-B2E4A0BC3C72}" srcOrd="3" destOrd="0" presId="urn:microsoft.com/office/officeart/2005/8/layout/arrow2"/>
    <dgm:cxn modelId="{494E803E-5C7A-48AC-8B1E-6C3FBF31A371}" type="presParOf" srcId="{6E92ADB8-B43F-41D2-ABE5-297969A376CD}" destId="{98E89063-8DDC-42A6-802B-CB4C359EED37}" srcOrd="4" destOrd="0" presId="urn:microsoft.com/office/officeart/2005/8/layout/arrow2"/>
    <dgm:cxn modelId="{5C18987C-F4CB-40A1-B70A-20A9F27FCA00}" type="presParOf" srcId="{6E92ADB8-B43F-41D2-ABE5-297969A376CD}" destId="{856D70DB-B101-434E-9FB7-413B298C4B01}" srcOrd="5" destOrd="0" presId="urn:microsoft.com/office/officeart/2005/8/layout/arrow2"/>
    <dgm:cxn modelId="{BD432D3A-C0AB-4457-A08A-B527674718CA}" type="presParOf" srcId="{6E92ADB8-B43F-41D2-ABE5-297969A376CD}" destId="{36A83E22-2A24-48B1-A9E1-FA716CB094A9}" srcOrd="6" destOrd="0" presId="urn:microsoft.com/office/officeart/2005/8/layout/arrow2"/>
    <dgm:cxn modelId="{58E99D01-C43F-43DD-94A8-3A4D11F805CA}" type="presParOf" srcId="{6E92ADB8-B43F-41D2-ABE5-297969A376CD}" destId="{19A30F4B-C05F-4233-B979-70A9F309CC24}" srcOrd="7" destOrd="0" presId="urn:microsoft.com/office/officeart/2005/8/layout/arrow2"/>
  </dgm:cxnLst>
  <dgm:bg/>
  <dgm:whole>
    <a:ln>
      <a:solidFill>
        <a:schemeClr val="accent6">
          <a:lumMod val="40000"/>
          <a:lumOff val="60000"/>
        </a:schemeClr>
      </a:solidFill>
    </a:ln>
  </dgm:whole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0A87B61-C600-4DA4-B95D-F31D4D1A0FB0}">
      <dsp:nvSpPr>
        <dsp:cNvPr id="0" name=""/>
        <dsp:cNvSpPr/>
      </dsp:nvSpPr>
      <dsp:spPr>
        <a:xfrm rot="16200000">
          <a:off x="1044289" y="-1044289"/>
          <a:ext cx="2232248" cy="4320827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perspectiveContrastingRightFacing" fov="1200000">
            <a:rot lat="0" lon="18963666" rev="0"/>
          </a:camera>
          <a:lightRig rig="threePt" dir="t"/>
        </a:scene3d>
        <a:sp3d>
          <a:bevelT w="139700" h="139700" prst="divo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Individuální potřeby učitele</a:t>
          </a:r>
        </a:p>
      </dsp:txBody>
      <dsp:txXfrm rot="16200000">
        <a:off x="1323320" y="-1323320"/>
        <a:ext cx="1674186" cy="4320827"/>
      </dsp:txXfrm>
    </dsp:sp>
    <dsp:sp modelId="{EA2BF6E3-A922-4ED3-9408-5AD69FD1B995}">
      <dsp:nvSpPr>
        <dsp:cNvPr id="0" name=""/>
        <dsp:cNvSpPr/>
      </dsp:nvSpPr>
      <dsp:spPr>
        <a:xfrm>
          <a:off x="4320827" y="0"/>
          <a:ext cx="4320827" cy="2232248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perspectiveContrastingRightFacing" fov="1200000">
            <a:rot lat="0" lon="18963666" rev="0"/>
          </a:camera>
          <a:lightRig rig="threePt" dir="t"/>
        </a:scene3d>
        <a:sp3d>
          <a:bevelT w="139700" h="139700" prst="divo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Diverzifikace forem podpory</a:t>
          </a:r>
        </a:p>
      </dsp:txBody>
      <dsp:txXfrm>
        <a:off x="4320827" y="0"/>
        <a:ext cx="4320827" cy="1674186"/>
      </dsp:txXfrm>
    </dsp:sp>
    <dsp:sp modelId="{2F2D04F7-4E90-423D-BA89-C530658C01A4}">
      <dsp:nvSpPr>
        <dsp:cNvPr id="0" name=""/>
        <dsp:cNvSpPr/>
      </dsp:nvSpPr>
      <dsp:spPr>
        <a:xfrm rot="10800000">
          <a:off x="0" y="2232248"/>
          <a:ext cx="4320827" cy="2232248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perspectiveContrastingRightFacing" fov="1200000">
            <a:rot lat="0" lon="18963666" rev="0"/>
          </a:camera>
          <a:lightRig rig="threePt" dir="t"/>
        </a:scene3d>
        <a:sp3d>
          <a:bevelT w="139700" h="139700" prst="divo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Cíle</a:t>
          </a:r>
          <a:r>
            <a:rPr lang="cs-CZ" sz="2800" kern="1200" dirty="0" smtClean="0"/>
            <a:t> </a:t>
          </a:r>
          <a:r>
            <a:rPr lang="cs-CZ" sz="2800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školy</a:t>
          </a:r>
        </a:p>
      </dsp:txBody>
      <dsp:txXfrm rot="10800000">
        <a:off x="0" y="2790309"/>
        <a:ext cx="4320827" cy="1674186"/>
      </dsp:txXfrm>
    </dsp:sp>
    <dsp:sp modelId="{879038C9-5C6C-4F6E-909E-85A56DB1B7A3}">
      <dsp:nvSpPr>
        <dsp:cNvPr id="0" name=""/>
        <dsp:cNvSpPr/>
      </dsp:nvSpPr>
      <dsp:spPr>
        <a:xfrm rot="5400000">
          <a:off x="5365117" y="1187958"/>
          <a:ext cx="2232248" cy="4320827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perspectiveContrastingRightFacing" fov="1200000">
            <a:rot lat="0" lon="18963666" rev="0"/>
          </a:camera>
          <a:lightRig rig="threePt" dir="t"/>
        </a:scene3d>
        <a:sp3d>
          <a:bevelT w="139700" h="139700" prst="divo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Potřeby a výkony žáků</a:t>
          </a:r>
          <a:endParaRPr lang="cs-CZ" sz="2800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 rot="5400000">
        <a:off x="5644148" y="1466989"/>
        <a:ext cx="1674186" cy="4320827"/>
      </dsp:txXfrm>
    </dsp:sp>
    <dsp:sp modelId="{3290885A-0CE4-43BC-86C6-74360806E3F3}">
      <dsp:nvSpPr>
        <dsp:cNvPr id="0" name=""/>
        <dsp:cNvSpPr/>
      </dsp:nvSpPr>
      <dsp:spPr>
        <a:xfrm>
          <a:off x="3024579" y="1674186"/>
          <a:ext cx="2592496" cy="1116124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perspectiveContrastingRightFacing" fov="1200000">
            <a:rot lat="0" lon="18963666" rev="0"/>
          </a:camera>
          <a:lightRig rig="threePt" dir="t"/>
        </a:scene3d>
        <a:sp3d>
          <a:bevelT w="139700" h="139700" prst="divo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Profesní rozvoj</a:t>
          </a:r>
        </a:p>
      </dsp:txBody>
      <dsp:txXfrm>
        <a:off x="3024579" y="1674186"/>
        <a:ext cx="2592496" cy="111612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B725578-8EB0-45D5-A42D-9EC1835A0BEA}">
      <dsp:nvSpPr>
        <dsp:cNvPr id="0" name=""/>
        <dsp:cNvSpPr/>
      </dsp:nvSpPr>
      <dsp:spPr>
        <a:xfrm>
          <a:off x="4241" y="1234380"/>
          <a:ext cx="2469058" cy="98762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Profesní rozvoj učitele</a:t>
          </a:r>
          <a:endParaRPr lang="cs-CZ" sz="2000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4241" y="1234380"/>
        <a:ext cx="2469058" cy="987623"/>
      </dsp:txXfrm>
    </dsp:sp>
    <dsp:sp modelId="{979CEC24-FBCF-4B17-9A78-2F1DA0D41F0A}">
      <dsp:nvSpPr>
        <dsp:cNvPr id="0" name=""/>
        <dsp:cNvSpPr/>
      </dsp:nvSpPr>
      <dsp:spPr>
        <a:xfrm>
          <a:off x="2226394" y="1234380"/>
          <a:ext cx="2469058" cy="98762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Kompetence učitele</a:t>
          </a:r>
          <a:endParaRPr lang="cs-CZ" sz="2000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2226394" y="1234380"/>
        <a:ext cx="2469058" cy="987623"/>
      </dsp:txXfrm>
    </dsp:sp>
    <dsp:sp modelId="{D5619D17-37ED-47C8-8FBF-0BB1FBDE6EA8}">
      <dsp:nvSpPr>
        <dsp:cNvPr id="0" name=""/>
        <dsp:cNvSpPr/>
      </dsp:nvSpPr>
      <dsp:spPr>
        <a:xfrm>
          <a:off x="4448547" y="1234380"/>
          <a:ext cx="2469058" cy="98762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Výuka</a:t>
          </a:r>
          <a:endParaRPr lang="cs-CZ" sz="2000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4448547" y="1234380"/>
        <a:ext cx="2469058" cy="987623"/>
      </dsp:txXfrm>
    </dsp:sp>
    <dsp:sp modelId="{FEFBC348-9B6D-465D-9F3C-F90B9DC1934E}">
      <dsp:nvSpPr>
        <dsp:cNvPr id="0" name=""/>
        <dsp:cNvSpPr/>
      </dsp:nvSpPr>
      <dsp:spPr>
        <a:xfrm>
          <a:off x="6670699" y="1234380"/>
          <a:ext cx="2469058" cy="98762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>
              <a:latin typeface="Verdana" pitchFamily="34" charset="0"/>
              <a:ea typeface="Verdana" pitchFamily="34" charset="0"/>
              <a:cs typeface="Verdana" pitchFamily="34" charset="0"/>
            </a:rPr>
            <a:t>Výsledky žáků</a:t>
          </a:r>
          <a:endParaRPr lang="cs-CZ" sz="2000" kern="120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6670699" y="1234380"/>
        <a:ext cx="2469058" cy="987623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11701C6-F8D6-460F-8626-5FEC109B1C30}">
      <dsp:nvSpPr>
        <dsp:cNvPr id="0" name=""/>
        <dsp:cNvSpPr/>
      </dsp:nvSpPr>
      <dsp:spPr>
        <a:xfrm>
          <a:off x="2793" y="158"/>
          <a:ext cx="7766813" cy="132641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980" tIns="220980" rIns="220980" bIns="220980" numCol="1" spcCol="1270" anchor="ctr" anchorCtr="0">
          <a:noAutofit/>
        </a:bodyPr>
        <a:lstStyle/>
        <a:p>
          <a:pPr lvl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800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PROFESNÍ ROZVOJ</a:t>
          </a:r>
          <a:endParaRPr lang="cs-CZ" sz="5800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2793" y="158"/>
        <a:ext cx="7766813" cy="1326416"/>
      </dsp:txXfrm>
    </dsp:sp>
    <dsp:sp modelId="{A62D4998-AC23-43D3-A5D6-C7351F2DCFA2}">
      <dsp:nvSpPr>
        <dsp:cNvPr id="0" name=""/>
        <dsp:cNvSpPr/>
      </dsp:nvSpPr>
      <dsp:spPr>
        <a:xfrm>
          <a:off x="2793" y="1462379"/>
          <a:ext cx="2451645" cy="132641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MODEL uvnitř školy</a:t>
          </a:r>
          <a:endParaRPr lang="cs-CZ" sz="2800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2793" y="1462379"/>
        <a:ext cx="2451645" cy="1326416"/>
      </dsp:txXfrm>
    </dsp:sp>
    <dsp:sp modelId="{2FE2EAA6-4827-4CD0-89CD-B42EE65C6F20}">
      <dsp:nvSpPr>
        <dsp:cNvPr id="0" name=""/>
        <dsp:cNvSpPr/>
      </dsp:nvSpPr>
      <dsp:spPr>
        <a:xfrm>
          <a:off x="2660377" y="1462379"/>
          <a:ext cx="2451645" cy="132641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MENTOR</a:t>
          </a:r>
          <a:endParaRPr lang="cs-CZ" sz="2800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2660377" y="1462379"/>
        <a:ext cx="2451645" cy="1326416"/>
      </dsp:txXfrm>
    </dsp:sp>
    <dsp:sp modelId="{3037F4AB-05BB-4A64-91DE-4EE0941A1C91}">
      <dsp:nvSpPr>
        <dsp:cNvPr id="0" name=""/>
        <dsp:cNvSpPr/>
      </dsp:nvSpPr>
      <dsp:spPr>
        <a:xfrm>
          <a:off x="5317961" y="1462379"/>
          <a:ext cx="2451645" cy="132641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PROFIL21</a:t>
          </a:r>
          <a:endParaRPr lang="cs-CZ" sz="2800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5317961" y="1462379"/>
        <a:ext cx="2451645" cy="1326416"/>
      </dsp:txXfrm>
    </dsp:sp>
    <dsp:sp modelId="{CE2C5243-DBD6-4333-BD5F-1B49188DFF4D}">
      <dsp:nvSpPr>
        <dsp:cNvPr id="0" name=""/>
        <dsp:cNvSpPr/>
      </dsp:nvSpPr>
      <dsp:spPr>
        <a:xfrm>
          <a:off x="5320754" y="2511196"/>
          <a:ext cx="2451645" cy="132641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PROFIL21</a:t>
          </a:r>
          <a:endParaRPr lang="cs-CZ" sz="2800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5320754" y="2511196"/>
        <a:ext cx="2451645" cy="1326416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BDB9F35-DA34-4AC3-AD70-77567101E5AB}">
      <dsp:nvSpPr>
        <dsp:cNvPr id="0" name=""/>
        <dsp:cNvSpPr/>
      </dsp:nvSpPr>
      <dsp:spPr>
        <a:xfrm>
          <a:off x="953315" y="0"/>
          <a:ext cx="7604044" cy="4752528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76200" dir="13500000" sy="23000" kx="1200000" algn="br" rotWithShape="0">
            <a:prstClr val="black">
              <a:alpha val="20000"/>
            </a:prstClr>
          </a:outerShdw>
          <a:reflection blurRad="6350" stA="52000" endA="300" endPos="35000" dir="5400000" sy="-100000" algn="bl" rotWithShape="0"/>
          <a:softEdge rad="63500"/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4E7B0F-832E-4E2F-B54E-A7F5EC01C429}">
      <dsp:nvSpPr>
        <dsp:cNvPr id="0" name=""/>
        <dsp:cNvSpPr/>
      </dsp:nvSpPr>
      <dsp:spPr>
        <a:xfrm>
          <a:off x="1506129" y="3533979"/>
          <a:ext cx="174893" cy="17489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ED4C9F-4227-4E65-845B-89082559E9C1}">
      <dsp:nvSpPr>
        <dsp:cNvPr id="0" name=""/>
        <dsp:cNvSpPr/>
      </dsp:nvSpPr>
      <dsp:spPr>
        <a:xfrm>
          <a:off x="1593576" y="3621426"/>
          <a:ext cx="1300291" cy="11311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672" tIns="0" rIns="0" bIns="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Mapa</a:t>
          </a:r>
          <a:endParaRPr lang="cs-CZ" sz="2800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1593576" y="3621426"/>
        <a:ext cx="1300291" cy="1131101"/>
      </dsp:txXfrm>
    </dsp:sp>
    <dsp:sp modelId="{E04C03F0-A35D-4689-BAC6-52ED3535537C}">
      <dsp:nvSpPr>
        <dsp:cNvPr id="0" name=""/>
        <dsp:cNvSpPr/>
      </dsp:nvSpPr>
      <dsp:spPr>
        <a:xfrm>
          <a:off x="2741786" y="2428541"/>
          <a:ext cx="304161" cy="30416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1BE4FA-1B13-473B-92A9-B2E4A0BC3C72}">
      <dsp:nvSpPr>
        <dsp:cNvPr id="0" name=""/>
        <dsp:cNvSpPr/>
      </dsp:nvSpPr>
      <dsp:spPr>
        <a:xfrm>
          <a:off x="2893867" y="2580622"/>
          <a:ext cx="1596849" cy="21719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169" tIns="0" rIns="0" bIns="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Vývoj</a:t>
          </a:r>
          <a:endParaRPr lang="cs-CZ" sz="2800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2893867" y="2580622"/>
        <a:ext cx="1596849" cy="2171905"/>
      </dsp:txXfrm>
    </dsp:sp>
    <dsp:sp modelId="{98E89063-8DDC-42A6-802B-CB4C359EED37}">
      <dsp:nvSpPr>
        <dsp:cNvPr id="0" name=""/>
        <dsp:cNvSpPr/>
      </dsp:nvSpPr>
      <dsp:spPr>
        <a:xfrm>
          <a:off x="4319626" y="1613958"/>
          <a:ext cx="403014" cy="40301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6D70DB-B101-434E-9FB7-413B298C4B01}">
      <dsp:nvSpPr>
        <dsp:cNvPr id="0" name=""/>
        <dsp:cNvSpPr/>
      </dsp:nvSpPr>
      <dsp:spPr>
        <a:xfrm>
          <a:off x="4064290" y="1995140"/>
          <a:ext cx="2510534" cy="25777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549" tIns="0" rIns="0" bIns="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Ověřování</a:t>
          </a:r>
          <a:endParaRPr lang="cs-CZ" sz="2800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4064290" y="1995140"/>
        <a:ext cx="2510534" cy="2577712"/>
      </dsp:txXfrm>
    </dsp:sp>
    <dsp:sp modelId="{36A83E22-2A24-48B1-A9E1-FA716CB094A9}">
      <dsp:nvSpPr>
        <dsp:cNvPr id="0" name=""/>
        <dsp:cNvSpPr/>
      </dsp:nvSpPr>
      <dsp:spPr>
        <a:xfrm>
          <a:off x="6038140" y="1075021"/>
          <a:ext cx="539887" cy="53988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A30F4B-C05F-4233-B979-70A9F309CC24}">
      <dsp:nvSpPr>
        <dsp:cNvPr id="0" name=""/>
        <dsp:cNvSpPr/>
      </dsp:nvSpPr>
      <dsp:spPr>
        <a:xfrm>
          <a:off x="6308083" y="1344965"/>
          <a:ext cx="1596849" cy="34075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6075" tIns="0" rIns="0" bIns="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Výstup</a:t>
          </a:r>
          <a:endParaRPr lang="cs-CZ" sz="2800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6308083" y="1344965"/>
        <a:ext cx="1596849" cy="34075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#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FF24A69-779E-4E01-B520-ACD977C65974}" type="datetimeFigureOut">
              <a:rPr lang="cs-CZ"/>
              <a:pPr/>
              <a:t>20.6.2011</a:t>
            </a:fld>
            <a:endParaRPr lang="cs-CZ"/>
          </a:p>
        </p:txBody>
      </p:sp>
      <p:sp>
        <p:nvSpPr>
          <p:cNvPr id="747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747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7BA4EBA-92C0-4F39-9684-C434310641DF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5988" y="744538"/>
            <a:ext cx="4965700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718F8FF0-33C2-4282-BFC7-1C5962E581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1CFBD99-0C7D-4FFC-AD69-5599B65DF9FE}" type="slidenum">
              <a:rPr lang="cs-CZ" smtClean="0"/>
              <a:pPr/>
              <a:t>1</a:t>
            </a:fld>
            <a:endParaRPr lang="cs-CZ" smtClean="0"/>
          </a:p>
        </p:txBody>
      </p:sp>
      <p:sp>
        <p:nvSpPr>
          <p:cNvPr id="16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6318D80-7CC9-4A20-8FBD-E9CE96CD3CA1}" type="slidenum">
              <a:rPr lang="cs-CZ" smtClean="0"/>
              <a:pPr/>
              <a:t>2</a:t>
            </a:fld>
            <a:endParaRPr lang="cs-CZ" smtClean="0"/>
          </a:p>
        </p:txBody>
      </p:sp>
      <p:sp>
        <p:nvSpPr>
          <p:cNvPr id="18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036371-96EB-4059-B7B2-BF047D2AC1CD}" type="slidenum">
              <a:rPr lang="cs-CZ" smtClean="0"/>
              <a:pPr/>
              <a:t>3</a:t>
            </a:fld>
            <a:endParaRPr lang="cs-CZ" smtClean="0"/>
          </a:p>
        </p:txBody>
      </p:sp>
      <p:sp>
        <p:nvSpPr>
          <p:cNvPr id="20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4DBE958-63D2-4DE7-B5A4-4D88D43361DB}" type="slidenum">
              <a:rPr lang="cs-CZ" smtClean="0"/>
              <a:pPr/>
              <a:t>4</a:t>
            </a:fld>
            <a:endParaRPr lang="cs-CZ" smtClean="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C059BEC-29EB-4691-AC94-94034C4DA459}" type="slidenum">
              <a:rPr lang="cs-CZ" smtClean="0"/>
              <a:pPr/>
              <a:t>5</a:t>
            </a:fld>
            <a:endParaRPr lang="cs-CZ" smtClean="0"/>
          </a:p>
        </p:txBody>
      </p:sp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>
              <a:latin typeface="Verdana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09609F9-8FD8-43BA-A1BD-93A83EE0E235}" type="slidenum">
              <a:rPr lang="cs-CZ" smtClean="0"/>
              <a:pPr/>
              <a:t>6</a:t>
            </a:fld>
            <a:endParaRPr lang="cs-CZ" smtClean="0"/>
          </a:p>
        </p:txBody>
      </p:sp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7"/>
          <p:cNvSpPr txBox="1">
            <a:spLocks noGrp="1" noChangeArrowheads="1"/>
          </p:cNvSpPr>
          <p:nvPr/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DD411A73-EBD9-4A27-8C99-0855F8F00B61}" type="slidenum">
              <a:rPr lang="cs-CZ" sz="1200">
                <a:latin typeface="Times New Roman" pitchFamily="18" charset="0"/>
              </a:rPr>
              <a:pPr algn="r"/>
              <a:t>7</a:t>
            </a:fld>
            <a:endParaRPr lang="cs-CZ" sz="1200">
              <a:latin typeface="Times New Roman" pitchFamily="18" charset="0"/>
            </a:endParaRPr>
          </a:p>
        </p:txBody>
      </p:sp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7"/>
          <p:cNvSpPr txBox="1">
            <a:spLocks noGrp="1" noChangeArrowheads="1"/>
          </p:cNvSpPr>
          <p:nvPr/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9CE04ED8-6623-4986-97AC-A8DE4319DD79}" type="slidenum">
              <a:rPr lang="cs-CZ" sz="1200">
                <a:latin typeface="Times New Roman" pitchFamily="18" charset="0"/>
              </a:rPr>
              <a:pPr algn="r"/>
              <a:t>8</a:t>
            </a:fld>
            <a:endParaRPr lang="cs-CZ" sz="1200">
              <a:latin typeface="Times New Roman" pitchFamily="18" charset="0"/>
            </a:endParaRPr>
          </a:p>
        </p:txBody>
      </p:sp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41EB8EA-4CA8-46F3-8F77-0A27A6F179AE}" type="slidenum">
              <a:rPr lang="cs-CZ" smtClean="0"/>
              <a:pPr/>
              <a:t>9</a:t>
            </a:fld>
            <a:endParaRPr lang="cs-CZ" smtClean="0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036F1B5-688E-48BC-ACA0-4ED781399C4B}" type="slidenum">
              <a:rPr lang="cs-CZ" smtClean="0"/>
              <a:pPr/>
              <a:t>10</a:t>
            </a:fld>
            <a:endParaRPr lang="cs-CZ" smtClean="0"/>
          </a:p>
        </p:txBody>
      </p:sp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655B364-8A8F-45B5-98C3-6361366226FF}" type="slidenum">
              <a:rPr lang="cs-CZ" smtClean="0"/>
              <a:pPr/>
              <a:t>11</a:t>
            </a:fld>
            <a:endParaRPr lang="cs-CZ" smtClean="0"/>
          </a:p>
        </p:txBody>
      </p:sp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2A587D-BB5E-46BB-8CD7-F50869D83707}" type="slidenum">
              <a:rPr lang="cs-CZ" smtClean="0"/>
              <a:pPr/>
              <a:t>12</a:t>
            </a:fld>
            <a:endParaRPr lang="cs-CZ" smtClean="0"/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EB024B2-6425-4769-BB95-FC61984C18CE}" type="slidenum">
              <a:rPr lang="cs-CZ" smtClean="0"/>
              <a:pPr/>
              <a:t>13</a:t>
            </a:fld>
            <a:endParaRPr lang="cs-CZ" smtClean="0"/>
          </a:p>
        </p:txBody>
      </p:sp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DF627BF-DDDD-4FFD-8348-B0A2508C07D0}" type="slidenum">
              <a:rPr lang="cs-CZ" smtClean="0"/>
              <a:pPr/>
              <a:t>14</a:t>
            </a:fld>
            <a:endParaRPr lang="cs-CZ" smtClean="0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799AF11-5AB3-469E-9C50-F269D3FE7CD9}" type="slidenum">
              <a:rPr lang="cs-CZ" smtClean="0"/>
              <a:pPr/>
              <a:t>15</a:t>
            </a:fld>
            <a:endParaRPr lang="cs-CZ" smtClean="0"/>
          </a:p>
        </p:txBody>
      </p:sp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2BFDD70-2B4D-4B30-A5AE-29A6E08AF7A2}" type="slidenum">
              <a:rPr lang="cs-CZ" smtClean="0"/>
              <a:pPr/>
              <a:t>16</a:t>
            </a:fld>
            <a:endParaRPr lang="cs-CZ" smtClean="0"/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22AE1B0-376D-4FCD-9A06-6F517233822C}" type="slidenum">
              <a:rPr lang="cs-CZ" smtClean="0"/>
              <a:pPr/>
              <a:t>17</a:t>
            </a:fld>
            <a:endParaRPr lang="cs-CZ" smtClean="0"/>
          </a:p>
        </p:txBody>
      </p:sp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8479946-A0B8-4F72-8B89-A2AE6170084B}" type="slidenum">
              <a:rPr lang="cs-CZ" smtClean="0"/>
              <a:pPr/>
              <a:t>18</a:t>
            </a:fld>
            <a:endParaRPr lang="cs-CZ" smtClean="0"/>
          </a:p>
        </p:txBody>
      </p:sp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C2EE8BB-0486-4924-8109-B6E224F21BA1}" type="slidenum">
              <a:rPr lang="cs-CZ" smtClean="0"/>
              <a:pPr/>
              <a:t>19</a:t>
            </a:fld>
            <a:endParaRPr lang="cs-CZ" smtClean="0"/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EEDBA7B-929A-420E-8B8A-3F2B9B65D1AE}" type="slidenum">
              <a:rPr lang="cs-CZ" smtClean="0"/>
              <a:pPr/>
              <a:t>20</a:t>
            </a:fld>
            <a:endParaRPr lang="cs-CZ" smtClean="0"/>
          </a:p>
        </p:txBody>
      </p:sp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dirty="0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D58BC0C-4815-4F3A-B93E-7F7947355B62}" type="slidenum">
              <a:rPr lang="cs-CZ" smtClean="0"/>
              <a:pPr/>
              <a:t>21</a:t>
            </a:fld>
            <a:endParaRPr lang="cs-CZ" smtClean="0"/>
          </a:p>
        </p:txBody>
      </p:sp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93CF2FC-F92C-4734-BEB1-BFC0FCA41240}" type="slidenum">
              <a:rPr lang="cs-CZ" smtClean="0"/>
              <a:pPr/>
              <a:t>22</a:t>
            </a:fld>
            <a:endParaRPr lang="cs-CZ" smtClean="0"/>
          </a:p>
        </p:txBody>
      </p:sp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7"/>
          <p:cNvSpPr txBox="1">
            <a:spLocks noGrp="1" noChangeArrowheads="1"/>
          </p:cNvSpPr>
          <p:nvPr/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851DE901-6517-4AC6-8871-A650FE4F3A21}" type="slidenum">
              <a:rPr lang="cs-CZ" sz="1200">
                <a:latin typeface="Times New Roman" pitchFamily="18" charset="0"/>
              </a:rPr>
              <a:pPr algn="r"/>
              <a:t>23</a:t>
            </a:fld>
            <a:endParaRPr lang="cs-CZ" sz="1200">
              <a:latin typeface="Times New Roman" pitchFamily="18" charset="0"/>
            </a:endParaRPr>
          </a:p>
        </p:txBody>
      </p:sp>
      <p:sp>
        <p:nvSpPr>
          <p:cNvPr id="63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3AE4694-648D-40D7-BBC0-020CD04D16E8}" type="slidenum">
              <a:rPr lang="cs-CZ" smtClean="0"/>
              <a:pPr/>
              <a:t>24</a:t>
            </a:fld>
            <a:endParaRPr lang="cs-CZ" smtClean="0"/>
          </a:p>
        </p:txBody>
      </p:sp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C824EC3-22A6-4874-B665-53BD4C1ED628}" type="slidenum">
              <a:rPr lang="cs-CZ" smtClean="0"/>
              <a:pPr/>
              <a:t>25</a:t>
            </a:fld>
            <a:endParaRPr lang="cs-CZ" smtClean="0"/>
          </a:p>
        </p:txBody>
      </p:sp>
      <p:sp>
        <p:nvSpPr>
          <p:cNvPr id="6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E2B39B6-FBAF-44BE-B458-20FE459AACC0}" type="slidenum">
              <a:rPr lang="cs-CZ" smtClean="0"/>
              <a:pPr/>
              <a:t>26</a:t>
            </a:fld>
            <a:endParaRPr lang="cs-CZ" smtClean="0"/>
          </a:p>
        </p:txBody>
      </p:sp>
      <p:sp>
        <p:nvSpPr>
          <p:cNvPr id="69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5B3B2F6-8BDC-4BD7-824D-A0A93CE47689}" type="slidenum">
              <a:rPr lang="cs-CZ" smtClean="0"/>
              <a:pPr/>
              <a:t>27</a:t>
            </a:fld>
            <a:endParaRPr lang="cs-CZ" smtClean="0"/>
          </a:p>
        </p:txBody>
      </p:sp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CDA5EAA-A296-4C6C-9854-FE8CD521C721}" type="slidenum">
              <a:rPr lang="cs-CZ" smtClean="0"/>
              <a:pPr/>
              <a:t>28</a:t>
            </a:fld>
            <a:endParaRPr lang="cs-CZ" smtClean="0"/>
          </a:p>
        </p:txBody>
      </p:sp>
      <p:sp>
        <p:nvSpPr>
          <p:cNvPr id="7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2E2A78-6A7E-4836-9FA2-C64E5218CE1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EE85F2-65B6-42CF-BFA1-4BA18D1B5D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7523FD-A39B-4621-80E6-F79393D526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4DED74-F61C-4A55-9AC0-2B4E3C1244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9136D7-E105-4DB1-9025-CDDF2A28499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5E916C-7A9D-47F4-980F-45C22BE7B78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89B601-0C41-451D-8833-AF1E831126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C9A360-3E87-4939-BCF2-7AFDCAAD77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1B6F13-763F-4AF9-98E0-05D1BB026A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D21BB1-25D3-434F-AD0E-6C172E37E42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E60430-5DA5-4565-8949-CD16316556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Nadpis a obsah nad text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7772400" cy="1981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85800" y="4114800"/>
            <a:ext cx="7772400" cy="1981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C38399-3DA0-4C05-9385-A7225E859CD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9753C0B8-C9A1-41C8-AA25-F313DD3846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49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1.pn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10" Type="http://schemas.openxmlformats.org/officeDocument/2006/relationships/image" Target="../media/image5.jpeg"/><Relationship Id="rId4" Type="http://schemas.openxmlformats.org/officeDocument/2006/relationships/image" Target="../media/image2.png"/><Relationship Id="rId9" Type="http://schemas.microsoft.com/office/2007/relationships/diagramDrawing" Target="../diagrams/drawing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1.png"/><Relationship Id="rId7" Type="http://schemas.openxmlformats.org/officeDocument/2006/relationships/diagramQuickStyle" Target="../diagrams/quickStyle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2.png"/><Relationship Id="rId9" Type="http://schemas.microsoft.com/office/2007/relationships/diagramDrawing" Target="../diagrams/drawing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image" Target="../media/image1.png"/><Relationship Id="rId7" Type="http://schemas.openxmlformats.org/officeDocument/2006/relationships/diagramQuickStyle" Target="../diagrams/quickStyle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4" Type="http://schemas.openxmlformats.org/officeDocument/2006/relationships/image" Target="../media/image2.png"/><Relationship Id="rId9" Type="http://schemas.microsoft.com/office/2007/relationships/diagramDrawing" Target="../diagrams/drawing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image" Target="../media/image1.png"/><Relationship Id="rId7" Type="http://schemas.openxmlformats.org/officeDocument/2006/relationships/diagramQuickStyle" Target="../diagrams/quickStyle4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4.xml"/><Relationship Id="rId5" Type="http://schemas.openxmlformats.org/officeDocument/2006/relationships/diagramData" Target="../diagrams/data4.xml"/><Relationship Id="rId4" Type="http://schemas.openxmlformats.org/officeDocument/2006/relationships/image" Target="../media/image2.png"/><Relationship Id="rId9" Type="http://schemas.microsoft.com/office/2007/relationships/diagramDrawing" Target="../diagrams/drawing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.jpeg"/><Relationship Id="rId5" Type="http://schemas.openxmlformats.org/officeDocument/2006/relationships/image" Target="../media/image7.jpe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24600"/>
            <a:ext cx="9144000" cy="7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2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677988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Text Box 11"/>
          <p:cNvSpPr txBox="1">
            <a:spLocks noChangeArrowheads="1"/>
          </p:cNvSpPr>
          <p:nvPr/>
        </p:nvSpPr>
        <p:spPr bwMode="auto">
          <a:xfrm>
            <a:off x="609600" y="1916113"/>
            <a:ext cx="7850188" cy="4027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i="1"/>
              <a:t>Odborná diskuze</a:t>
            </a:r>
          </a:p>
          <a:p>
            <a:pPr algn="ctr">
              <a:spcBef>
                <a:spcPct val="50000"/>
              </a:spcBef>
            </a:pPr>
            <a:r>
              <a:rPr lang="cs-CZ" i="1"/>
              <a:t>MŠMT, 28. 6. 2011</a:t>
            </a:r>
          </a:p>
          <a:p>
            <a:pPr algn="ctr">
              <a:spcBef>
                <a:spcPct val="50000"/>
              </a:spcBef>
            </a:pPr>
            <a:endParaRPr lang="cs-CZ" sz="2000" i="1"/>
          </a:p>
          <a:p>
            <a:pPr algn="ctr">
              <a:spcBef>
                <a:spcPct val="50000"/>
              </a:spcBef>
            </a:pPr>
            <a:r>
              <a:rPr lang="cs-CZ" sz="2000" i="1"/>
              <a:t>Projektový záměr</a:t>
            </a:r>
          </a:p>
          <a:p>
            <a:pPr algn="ctr">
              <a:spcBef>
                <a:spcPct val="50000"/>
              </a:spcBef>
            </a:pPr>
            <a:r>
              <a:rPr lang="cs-CZ" b="1" i="1"/>
              <a:t>Profesní podpora učitele</a:t>
            </a:r>
          </a:p>
          <a:p>
            <a:pPr algn="ctr">
              <a:spcBef>
                <a:spcPct val="50000"/>
              </a:spcBef>
            </a:pPr>
            <a:endParaRPr lang="cs-CZ" b="1" i="1"/>
          </a:p>
        </p:txBody>
      </p:sp>
      <p:pic>
        <p:nvPicPr>
          <p:cNvPr id="15364" name="Picture 21" descr="logolink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92275" y="260350"/>
            <a:ext cx="5761038" cy="125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24600"/>
            <a:ext cx="9144000" cy="7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84313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Text Box 4"/>
          <p:cNvSpPr txBox="1">
            <a:spLocks noChangeArrowheads="1"/>
          </p:cNvSpPr>
          <p:nvPr/>
        </p:nvSpPr>
        <p:spPr bwMode="auto">
          <a:xfrm>
            <a:off x="323850" y="1557338"/>
            <a:ext cx="8569325" cy="116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latin typeface="Tahoma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cs-CZ" sz="2800" b="1">
              <a:latin typeface="Tahoma" pitchFamily="34" charset="0"/>
            </a:endParaRPr>
          </a:p>
        </p:txBody>
      </p:sp>
      <p:sp>
        <p:nvSpPr>
          <p:cNvPr id="17412" name="Text Box 5"/>
          <p:cNvSpPr txBox="1">
            <a:spLocks noChangeArrowheads="1"/>
          </p:cNvSpPr>
          <p:nvPr/>
        </p:nvSpPr>
        <p:spPr bwMode="auto">
          <a:xfrm>
            <a:off x="539750" y="2133600"/>
            <a:ext cx="76327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2400" b="1"/>
          </a:p>
          <a:p>
            <a:endParaRPr lang="cs-CZ" sz="2400" b="1"/>
          </a:p>
        </p:txBody>
      </p:sp>
      <p:sp>
        <p:nvSpPr>
          <p:cNvPr id="17413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latin typeface="Verdana" pitchFamily="34" charset="0"/>
              </a:rPr>
              <a:t>Obsah prezentace</a:t>
            </a:r>
          </a:p>
        </p:txBody>
      </p:sp>
      <p:sp>
        <p:nvSpPr>
          <p:cNvPr id="17414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258888" y="1981200"/>
            <a:ext cx="7129462" cy="41148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400" smtClean="0">
                <a:latin typeface="Verdana" pitchFamily="34" charset="0"/>
              </a:rPr>
              <a:t>Základní údaje o projektu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400" smtClean="0">
                <a:latin typeface="Verdana" pitchFamily="34" charset="0"/>
              </a:rPr>
              <a:t>Cíl/e projektu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400" smtClean="0">
                <a:latin typeface="Verdana" pitchFamily="34" charset="0"/>
              </a:rPr>
              <a:t>Zdůvodnění potřebnosti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400" smtClean="0">
                <a:latin typeface="Verdana" pitchFamily="34" charset="0"/>
              </a:rPr>
              <a:t>Klíčové aktivity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400" smtClean="0">
                <a:latin typeface="Arial" charset="0"/>
              </a:rPr>
              <a:t>Rozpočet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400" smtClean="0">
                <a:latin typeface="Arial" charset="0"/>
              </a:rPr>
              <a:t>Monitorovací indikátory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400" smtClean="0">
                <a:latin typeface="Arial" charset="0"/>
              </a:rPr>
              <a:t>Přínos projektu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400" smtClean="0">
                <a:latin typeface="Verdana" pitchFamily="34" charset="0"/>
              </a:rPr>
              <a:t>Podporované aktivity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400" smtClean="0">
                <a:latin typeface="Verdana" pitchFamily="34" charset="0"/>
              </a:rPr>
              <a:t>Vazba na jiné projekty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sz="2400" smtClean="0">
              <a:latin typeface="Verdana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400" smtClean="0">
                <a:latin typeface="Verdana" pitchFamily="34" charset="0"/>
              </a:rPr>
              <a:t>„?!„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sz="2400" smtClean="0">
              <a:latin typeface="Verdana" pitchFamily="34" charset="0"/>
            </a:endParaRPr>
          </a:p>
          <a:p>
            <a:pPr eaLnBrk="1" hangingPunct="1">
              <a:lnSpc>
                <a:spcPct val="80000"/>
              </a:lnSpc>
            </a:pPr>
            <a:endParaRPr lang="cs-CZ" sz="2800" smtClean="0"/>
          </a:p>
        </p:txBody>
      </p:sp>
      <p:pic>
        <p:nvPicPr>
          <p:cNvPr id="17415" name="Picture 12" descr="MC900439257[1]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0"/>
            <a:ext cx="1296987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24600"/>
            <a:ext cx="9144000" cy="7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84313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Text Box 5"/>
          <p:cNvSpPr txBox="1">
            <a:spLocks noChangeArrowheads="1"/>
          </p:cNvSpPr>
          <p:nvPr/>
        </p:nvSpPr>
        <p:spPr bwMode="auto">
          <a:xfrm>
            <a:off x="323850" y="1557338"/>
            <a:ext cx="8569325" cy="116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latin typeface="Tahoma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cs-CZ" sz="2800" b="1">
              <a:latin typeface="Tahoma" pitchFamily="34" charset="0"/>
            </a:endParaRPr>
          </a:p>
        </p:txBody>
      </p:sp>
      <p:sp>
        <p:nvSpPr>
          <p:cNvPr id="19460" name="Text Box 12"/>
          <p:cNvSpPr txBox="1">
            <a:spLocks noChangeArrowheads="1"/>
          </p:cNvSpPr>
          <p:nvPr/>
        </p:nvSpPr>
        <p:spPr bwMode="auto">
          <a:xfrm>
            <a:off x="539750" y="2133600"/>
            <a:ext cx="76327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2400" b="1"/>
          </a:p>
          <a:p>
            <a:endParaRPr lang="cs-CZ" sz="2400" b="1"/>
          </a:p>
        </p:txBody>
      </p:sp>
      <p:sp>
        <p:nvSpPr>
          <p:cNvPr id="19461" name="Rectangle 1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latin typeface="Verdana" pitchFamily="34" charset="0"/>
              </a:rPr>
              <a:t>Základní údaje</a:t>
            </a:r>
          </a:p>
        </p:txBody>
      </p:sp>
      <p:sp>
        <p:nvSpPr>
          <p:cNvPr id="19462" name="Rectangle 16"/>
          <p:cNvSpPr>
            <a:spLocks noGrp="1" noChangeArrowheads="1"/>
          </p:cNvSpPr>
          <p:nvPr>
            <p:ph type="body" idx="1"/>
          </p:nvPr>
        </p:nvSpPr>
        <p:spPr>
          <a:xfrm>
            <a:off x="539750" y="1989138"/>
            <a:ext cx="8353425" cy="37433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b="1" dirty="0" smtClean="0">
                <a:latin typeface="Verdana" pitchFamily="34" charset="0"/>
              </a:rPr>
              <a:t>Operační program: </a:t>
            </a:r>
            <a:r>
              <a:rPr lang="cs-CZ" sz="2000" dirty="0" smtClean="0">
                <a:latin typeface="Verdana" pitchFamily="34" charset="0"/>
              </a:rPr>
              <a:t>Vzdělávání pro konkurenceschopnost</a:t>
            </a:r>
            <a:r>
              <a:rPr lang="cs-CZ" sz="2000" b="1" dirty="0" smtClean="0">
                <a:latin typeface="Verdana" pitchFamily="34" charset="0"/>
              </a:rPr>
              <a:t>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b="1" dirty="0" smtClean="0">
                <a:latin typeface="Verdana" pitchFamily="34" charset="0"/>
              </a:rPr>
              <a:t>Prioritní osa: </a:t>
            </a:r>
            <a:r>
              <a:rPr lang="cs-CZ" sz="2000" dirty="0" smtClean="0">
                <a:latin typeface="Verdana" pitchFamily="34" charset="0"/>
              </a:rPr>
              <a:t>4a – Systémový rámec celoživotního učení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b="1" dirty="0" smtClean="0">
                <a:latin typeface="Verdana" pitchFamily="34" charset="0"/>
              </a:rPr>
              <a:t>Typ projektu:</a:t>
            </a:r>
            <a:r>
              <a:rPr lang="cs-CZ" sz="24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IPn</a:t>
            </a:r>
            <a:endParaRPr lang="cs-CZ" sz="2000" dirty="0" smtClean="0">
              <a:latin typeface="Verdana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b="1" dirty="0" smtClean="0">
                <a:latin typeface="Verdana" pitchFamily="34" charset="0"/>
              </a:rPr>
              <a:t>Žadatel:</a:t>
            </a:r>
            <a:r>
              <a:rPr lang="cs-CZ" sz="2400" dirty="0" smtClean="0">
                <a:latin typeface="Verdana" pitchFamily="34" charset="0"/>
              </a:rPr>
              <a:t> </a:t>
            </a:r>
            <a:r>
              <a:rPr lang="cs-CZ" sz="2000" dirty="0" smtClean="0">
                <a:latin typeface="Verdana" pitchFamily="34" charset="0"/>
              </a:rPr>
              <a:t>MŠMT – odbor 22, 25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b="1" dirty="0" smtClean="0">
                <a:latin typeface="Verdana" pitchFamily="34" charset="0"/>
              </a:rPr>
              <a:t>Partner projektu:</a:t>
            </a:r>
            <a:r>
              <a:rPr lang="cs-CZ" sz="2400" dirty="0" smtClean="0">
                <a:latin typeface="Verdana" pitchFamily="34" charset="0"/>
              </a:rPr>
              <a:t> </a:t>
            </a:r>
            <a:r>
              <a:rPr lang="cs-CZ" sz="2000" dirty="0" smtClean="0">
                <a:latin typeface="Verdana" pitchFamily="34" charset="0"/>
              </a:rPr>
              <a:t>VÚP v Praze, NIDV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b="1" dirty="0" smtClean="0">
                <a:latin typeface="Verdana" pitchFamily="34" charset="0"/>
              </a:rPr>
              <a:t>Délka projektu:</a:t>
            </a:r>
            <a:r>
              <a:rPr lang="cs-CZ" sz="2400" dirty="0" smtClean="0">
                <a:latin typeface="Verdana" pitchFamily="34" charset="0"/>
              </a:rPr>
              <a:t> </a:t>
            </a:r>
            <a:r>
              <a:rPr lang="cs-CZ" sz="2000" dirty="0" smtClean="0">
                <a:latin typeface="Verdana" pitchFamily="34" charset="0"/>
              </a:rPr>
              <a:t>27 měsíců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b="1" dirty="0" smtClean="0">
                <a:latin typeface="Verdana" pitchFamily="34" charset="0"/>
              </a:rPr>
              <a:t>Cílová skupina: </a:t>
            </a:r>
            <a:r>
              <a:rPr lang="cs-CZ" sz="2000" dirty="0" smtClean="0">
                <a:latin typeface="Verdana" pitchFamily="34" charset="0"/>
              </a:rPr>
              <a:t>pedagogičtí pracovníci škol a školských zařízení, vedoucí pedagogičtí pracovníci škol a školských zařízení, instituce poskytující další vzdělávání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b="1" dirty="0" smtClean="0">
                <a:latin typeface="Verdana" pitchFamily="34" charset="0"/>
              </a:rPr>
              <a:t>Finanční objem projektu:</a:t>
            </a:r>
            <a:r>
              <a:rPr lang="cs-CZ" sz="2400" dirty="0" smtClean="0">
                <a:latin typeface="Verdana" pitchFamily="34" charset="0"/>
              </a:rPr>
              <a:t> </a:t>
            </a:r>
            <a:r>
              <a:rPr lang="cs-CZ" sz="2000" dirty="0" smtClean="0">
                <a:latin typeface="Verdana" pitchFamily="34" charset="0"/>
              </a:rPr>
              <a:t>130 mil. Kč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cs-CZ" sz="2400" dirty="0" smtClean="0">
              <a:latin typeface="Verdana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24600"/>
            <a:ext cx="9144000" cy="7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6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84313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Text Box 5"/>
          <p:cNvSpPr txBox="1">
            <a:spLocks noChangeArrowheads="1"/>
          </p:cNvSpPr>
          <p:nvPr/>
        </p:nvSpPr>
        <p:spPr bwMode="auto">
          <a:xfrm>
            <a:off x="539750" y="2133600"/>
            <a:ext cx="76327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2400" b="1"/>
          </a:p>
          <a:p>
            <a:endParaRPr lang="cs-CZ" sz="2400" b="1"/>
          </a:p>
        </p:txBody>
      </p:sp>
      <p:sp>
        <p:nvSpPr>
          <p:cNvPr id="21508" name="Rectangle 6"/>
          <p:cNvSpPr>
            <a:spLocks noGrp="1" noChangeArrowheads="1"/>
          </p:cNvSpPr>
          <p:nvPr>
            <p:ph type="title"/>
          </p:nvPr>
        </p:nvSpPr>
        <p:spPr>
          <a:xfrm>
            <a:off x="755650" y="404813"/>
            <a:ext cx="7700963" cy="1439862"/>
          </a:xfrm>
        </p:spPr>
        <p:txBody>
          <a:bodyPr/>
          <a:lstStyle/>
          <a:p>
            <a:pPr eaLnBrk="1" hangingPunct="1"/>
            <a:r>
              <a:rPr lang="cs-CZ" smtClean="0">
                <a:latin typeface="Verdana" pitchFamily="34" charset="0"/>
              </a:rPr>
              <a:t>Hlavní téma</a:t>
            </a:r>
          </a:p>
        </p:txBody>
      </p:sp>
      <p:graphicFrame>
        <p:nvGraphicFramePr>
          <p:cNvPr id="10" name="Diagram 9"/>
          <p:cNvGraphicFramePr/>
          <p:nvPr/>
        </p:nvGraphicFramePr>
        <p:xfrm>
          <a:off x="251520" y="1844824"/>
          <a:ext cx="8641655" cy="4464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21510" name="Picture 9" descr="MC900439328[1]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24750" y="333375"/>
            <a:ext cx="1371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24600"/>
            <a:ext cx="9144000" cy="7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4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84313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Text Box 4"/>
          <p:cNvSpPr txBox="1">
            <a:spLocks noChangeArrowheads="1"/>
          </p:cNvSpPr>
          <p:nvPr/>
        </p:nvSpPr>
        <p:spPr bwMode="auto">
          <a:xfrm>
            <a:off x="323850" y="1557338"/>
            <a:ext cx="8569325" cy="116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latin typeface="Tahoma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cs-CZ" sz="2800" b="1">
              <a:latin typeface="Tahoma" pitchFamily="34" charset="0"/>
            </a:endParaRPr>
          </a:p>
        </p:txBody>
      </p:sp>
      <p:sp>
        <p:nvSpPr>
          <p:cNvPr id="23556" name="Text Box 5"/>
          <p:cNvSpPr txBox="1">
            <a:spLocks noChangeArrowheads="1"/>
          </p:cNvSpPr>
          <p:nvPr/>
        </p:nvSpPr>
        <p:spPr bwMode="auto">
          <a:xfrm>
            <a:off x="539750" y="2133600"/>
            <a:ext cx="76327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2400" b="1"/>
          </a:p>
          <a:p>
            <a:endParaRPr lang="cs-CZ" sz="2400" b="1"/>
          </a:p>
        </p:txBody>
      </p:sp>
      <p:sp>
        <p:nvSpPr>
          <p:cNvPr id="23557" name="Rectangle 6"/>
          <p:cNvSpPr>
            <a:spLocks noGrp="1" noChangeArrowheads="1"/>
          </p:cNvSpPr>
          <p:nvPr>
            <p:ph type="title"/>
          </p:nvPr>
        </p:nvSpPr>
        <p:spPr>
          <a:xfrm>
            <a:off x="684213" y="620713"/>
            <a:ext cx="7772400" cy="1143000"/>
          </a:xfrm>
        </p:spPr>
        <p:txBody>
          <a:bodyPr/>
          <a:lstStyle/>
          <a:p>
            <a:pPr eaLnBrk="1" hangingPunct="1"/>
            <a:r>
              <a:rPr lang="cs-CZ" smtClean="0">
                <a:latin typeface="Verdana" pitchFamily="34" charset="0"/>
              </a:rPr>
              <a:t>Cíle projektu</a:t>
            </a:r>
          </a:p>
        </p:txBody>
      </p:sp>
      <p:sp>
        <p:nvSpPr>
          <p:cNvPr id="23558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250825" y="1700213"/>
            <a:ext cx="8569325" cy="4395787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sz="2000" b="1" smtClean="0">
                <a:latin typeface="Verdana" pitchFamily="34" charset="0"/>
              </a:rPr>
              <a:t>	</a:t>
            </a:r>
            <a:r>
              <a:rPr lang="cs-CZ" sz="2400" b="1" smtClean="0">
                <a:latin typeface="Verdana" pitchFamily="34" charset="0"/>
              </a:rPr>
              <a:t>Vyvinout a ověřit systém profesního rozvoje pedagogických pracovníků.</a:t>
            </a:r>
          </a:p>
          <a:p>
            <a:pPr eaLnBrk="1" hangingPunct="1">
              <a:buFontTx/>
              <a:buNone/>
            </a:pPr>
            <a:endParaRPr lang="cs-CZ" sz="2400" b="1" smtClean="0">
              <a:latin typeface="Verdana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000" smtClean="0">
                <a:latin typeface="Verdana" pitchFamily="34" charset="0"/>
              </a:rPr>
              <a:t>Nastartovat proces proměny současného DVPP v ucelený </a:t>
            </a:r>
            <a:r>
              <a:rPr lang="cs-CZ" sz="2000" smtClean="0">
                <a:latin typeface="Arial" charset="0"/>
              </a:rPr>
              <a:t>profesní rozvoj</a:t>
            </a:r>
            <a:r>
              <a:rPr lang="cs-CZ" sz="2000" smtClean="0">
                <a:latin typeface="Verdana" pitchFamily="34" charset="0"/>
              </a:rPr>
              <a:t>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000" smtClean="0">
                <a:latin typeface="Verdana" pitchFamily="34" charset="0"/>
              </a:rPr>
              <a:t>Podpořit diverzifikaci forem profesní podpory.</a:t>
            </a:r>
            <a:endParaRPr lang="cs-CZ" sz="2000" b="1" smtClean="0">
              <a:latin typeface="Verdana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000" smtClean="0">
                <a:latin typeface="Verdana" pitchFamily="34" charset="0"/>
              </a:rPr>
              <a:t>Motivovat učitele k aktivní účasti na vlastním profesním rozvoji.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000" smtClean="0">
                <a:latin typeface="Verdana" pitchFamily="34" charset="0"/>
              </a:rPr>
              <a:t>Poskytnout školám poradenství při procesu tvorby plánu profesního rozvoje a jeho následném vyhodnocování.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000" smtClean="0">
                <a:latin typeface="Verdana" pitchFamily="34" charset="0"/>
              </a:rPr>
              <a:t>Připravit soubor návrhů na harmonizaci obsahu relevantních právních norem s potřebami profesního rozvoje pedagogických pracovníků (ve vazbě na kariérní systém). </a:t>
            </a:r>
          </a:p>
          <a:p>
            <a:pPr eaLnBrk="1" hangingPunct="1">
              <a:lnSpc>
                <a:spcPct val="80000"/>
              </a:lnSpc>
            </a:pPr>
            <a:endParaRPr lang="cs-CZ" sz="2400" smtClean="0">
              <a:latin typeface="Verdana" pitchFamily="34" charset="0"/>
            </a:endParaRPr>
          </a:p>
          <a:p>
            <a:pPr eaLnBrk="1" hangingPunct="1">
              <a:buFontTx/>
              <a:buNone/>
            </a:pPr>
            <a:endParaRPr lang="cs-CZ" sz="2400" smtClean="0">
              <a:latin typeface="Verdana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0" y="6396038"/>
            <a:ext cx="9144000" cy="457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cs-CZ" sz="2400" i="1">
                <a:solidFill>
                  <a:srgbClr val="7F7F7F"/>
                </a:solidFill>
                <a:latin typeface="Arial" charset="0"/>
              </a:rPr>
              <a:t>Priorita MŠMT</a:t>
            </a:r>
            <a:endParaRPr lang="cs-CZ" sz="2400" i="1">
              <a:solidFill>
                <a:srgbClr val="7F7F7F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24600"/>
            <a:ext cx="9144000" cy="7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2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84313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Text Box 4"/>
          <p:cNvSpPr txBox="1">
            <a:spLocks noChangeArrowheads="1"/>
          </p:cNvSpPr>
          <p:nvPr/>
        </p:nvSpPr>
        <p:spPr bwMode="auto">
          <a:xfrm>
            <a:off x="323850" y="1557338"/>
            <a:ext cx="8569325" cy="116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latin typeface="Tahoma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cs-CZ" sz="2800" b="1">
              <a:latin typeface="Tahoma" pitchFamily="34" charset="0"/>
            </a:endParaRPr>
          </a:p>
        </p:txBody>
      </p:sp>
      <p:sp>
        <p:nvSpPr>
          <p:cNvPr id="25604" name="Text Box 5"/>
          <p:cNvSpPr txBox="1">
            <a:spLocks noChangeArrowheads="1"/>
          </p:cNvSpPr>
          <p:nvPr/>
        </p:nvSpPr>
        <p:spPr bwMode="auto">
          <a:xfrm>
            <a:off x="539750" y="2133600"/>
            <a:ext cx="76327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2400" b="1"/>
          </a:p>
          <a:p>
            <a:endParaRPr lang="cs-CZ" sz="2400" b="1"/>
          </a:p>
        </p:txBody>
      </p:sp>
      <p:sp>
        <p:nvSpPr>
          <p:cNvPr id="25605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latin typeface="Verdana" pitchFamily="34" charset="0"/>
              </a:rPr>
              <a:t>Zdůvodnění potřebnosti</a:t>
            </a:r>
          </a:p>
        </p:txBody>
      </p:sp>
      <p:sp>
        <p:nvSpPr>
          <p:cNvPr id="25606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395288" y="1700213"/>
            <a:ext cx="8569325" cy="4395787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cs-CZ" sz="2400" smtClean="0">
                <a:latin typeface="Verdana" pitchFamily="34" charset="0"/>
              </a:rPr>
              <a:t>Operační program Vzdělávání pro konkurenceschopnost (</a:t>
            </a:r>
            <a:r>
              <a:rPr lang="cs-CZ" sz="2400" smtClean="0">
                <a:latin typeface="Arial" charset="0"/>
              </a:rPr>
              <a:t>2007)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sz="2400" smtClean="0">
                <a:latin typeface="Verdana" pitchFamily="34" charset="0"/>
              </a:rPr>
              <a:t>Stanovisko Evropské komise (2007)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sz="2400" smtClean="0">
                <a:latin typeface="Verdana" pitchFamily="34" charset="0"/>
              </a:rPr>
              <a:t>Dlouhodobý záměr vzdělávání a rozvoje výchovně vzdělávací soustavy ČR (2007, 2011)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sz="2400" smtClean="0">
                <a:latin typeface="Verdana" pitchFamily="34" charset="0"/>
              </a:rPr>
              <a:t>Akční plán MŠMT Škola pro 21. století (</a:t>
            </a:r>
            <a:r>
              <a:rPr lang="cs-CZ" sz="2400" smtClean="0">
                <a:latin typeface="Arial" charset="0"/>
              </a:rPr>
              <a:t>2009)</a:t>
            </a:r>
            <a:endParaRPr lang="cs-CZ" smtClean="0">
              <a:latin typeface="Arial" charset="0"/>
            </a:endParaRPr>
          </a:p>
          <a:p>
            <a:pPr eaLnBrk="1" hangingPunct="1">
              <a:buFont typeface="Wingdings" pitchFamily="2" charset="2"/>
              <a:buChar char="§"/>
            </a:pPr>
            <a:r>
              <a:rPr lang="cs-CZ" sz="2400" smtClean="0">
                <a:latin typeface="Verdana" pitchFamily="34" charset="0"/>
              </a:rPr>
              <a:t>Analýza MŠMT Metodická podpora učitele (2010)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sz="2400" smtClean="0">
                <a:latin typeface="Verdana" pitchFamily="34" charset="0"/>
              </a:rPr>
              <a:t>Výsledky mezinárodních i českých výzkumů (PISA 2000, TALIS 2007-08, TIMSS 2007, FACTUM Invenio 2008, McKinsey 2010…)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sz="2400" smtClean="0">
                <a:latin typeface="Verdana" pitchFamily="34" charset="0"/>
              </a:rPr>
              <a:t>výsledky šetření ÚIV, </a:t>
            </a:r>
            <a:r>
              <a:rPr lang="cs-CZ" sz="2400" smtClean="0">
                <a:latin typeface="Arial" charset="0"/>
              </a:rPr>
              <a:t>materiály</a:t>
            </a:r>
            <a:r>
              <a:rPr lang="cs-CZ" sz="2400" smtClean="0">
                <a:latin typeface="Verdana" pitchFamily="34" charset="0"/>
              </a:rPr>
              <a:t> ČŠI, vlastní zjištění…</a:t>
            </a:r>
          </a:p>
          <a:p>
            <a:pPr eaLnBrk="1" hangingPunct="1"/>
            <a:endParaRPr lang="cs-CZ" sz="2400" smtClean="0">
              <a:latin typeface="Verdana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24600"/>
            <a:ext cx="9144000" cy="7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0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84313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Text Box 4"/>
          <p:cNvSpPr txBox="1">
            <a:spLocks noChangeArrowheads="1"/>
          </p:cNvSpPr>
          <p:nvPr/>
        </p:nvSpPr>
        <p:spPr bwMode="auto">
          <a:xfrm>
            <a:off x="323850" y="1557338"/>
            <a:ext cx="8569325" cy="116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latin typeface="Tahoma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cs-CZ" sz="2800" b="1">
              <a:latin typeface="Tahoma" pitchFamily="34" charset="0"/>
            </a:endParaRPr>
          </a:p>
        </p:txBody>
      </p:sp>
      <p:sp>
        <p:nvSpPr>
          <p:cNvPr id="27652" name="Text Box 5"/>
          <p:cNvSpPr txBox="1">
            <a:spLocks noChangeArrowheads="1"/>
          </p:cNvSpPr>
          <p:nvPr/>
        </p:nvSpPr>
        <p:spPr bwMode="auto">
          <a:xfrm>
            <a:off x="539750" y="2133600"/>
            <a:ext cx="76327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2400" b="1"/>
          </a:p>
          <a:p>
            <a:endParaRPr lang="cs-CZ" sz="2400" b="1"/>
          </a:p>
        </p:txBody>
      </p:sp>
      <p:sp>
        <p:nvSpPr>
          <p:cNvPr id="27653" name="Rectangle 7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1700213"/>
            <a:ext cx="8497887" cy="4395787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cs-CZ" sz="2400" smtClean="0">
                <a:latin typeface="Verdana" pitchFamily="34" charset="0"/>
              </a:rPr>
              <a:t>Absence komplexních dat z oblasti DVPP, resp. PR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sz="2400" smtClean="0">
                <a:latin typeface="Verdana" pitchFamily="34" charset="0"/>
              </a:rPr>
              <a:t>Náročnost identifikace vzdělávacích a rozvojových potřeb pedagogů uvnitř škol a plánování jejich rozvoje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sz="2400" smtClean="0">
                <a:latin typeface="Verdana" pitchFamily="34" charset="0"/>
              </a:rPr>
              <a:t>Další vzdělávání, resp. školení jako dominantní forma rozvoje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sz="2400" smtClean="0">
                <a:latin typeface="Verdana" pitchFamily="34" charset="0"/>
              </a:rPr>
              <a:t>Strukturální nedostatky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sz="2400" smtClean="0">
                <a:latin typeface="Verdana" pitchFamily="34" charset="0"/>
              </a:rPr>
              <a:t>Nízké využití vlastního potenciálu škol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sz="2400" smtClean="0">
                <a:latin typeface="Verdana" pitchFamily="34" charset="0"/>
              </a:rPr>
              <a:t>Téměř nulové vyhodnocování účinnosti podpory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sz="2400" smtClean="0">
                <a:latin typeface="Verdana" pitchFamily="34" charset="0"/>
              </a:rPr>
              <a:t>Malá provázanost kariéry a profesního rozvoje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sz="2400" smtClean="0">
                <a:latin typeface="Verdana" pitchFamily="34" charset="0"/>
              </a:rPr>
              <a:t>Absence poradenského systému</a:t>
            </a:r>
            <a:r>
              <a:rPr lang="cs-CZ" sz="2400" smtClean="0">
                <a:latin typeface="Arial" charset="0"/>
              </a:rPr>
              <a:t> v oblasti PR</a:t>
            </a:r>
          </a:p>
          <a:p>
            <a:pPr eaLnBrk="1" hangingPunct="1">
              <a:buFont typeface="Wingdings" pitchFamily="2" charset="2"/>
              <a:buChar char="§"/>
            </a:pPr>
            <a:endParaRPr lang="cs-CZ" sz="2400" smtClean="0">
              <a:latin typeface="Verdana" pitchFamily="34" charset="0"/>
            </a:endParaRPr>
          </a:p>
          <a:p>
            <a:pPr eaLnBrk="1" hangingPunct="1"/>
            <a:endParaRPr lang="cs-CZ" sz="2400" smtClean="0">
              <a:latin typeface="Verdana" pitchFamily="34" charset="0"/>
            </a:endParaRPr>
          </a:p>
        </p:txBody>
      </p:sp>
      <p:pic>
        <p:nvPicPr>
          <p:cNvPr id="27654" name="Picture 8" descr="C:\Users\Slajchova\AppData\Local\Microsoft\Windows\Temporary Internet Files\Content.IE5\QZW61W2X\MC900439343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838" y="0"/>
            <a:ext cx="1400175" cy="140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24600"/>
            <a:ext cx="9144000" cy="7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8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84313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Text Box 4"/>
          <p:cNvSpPr txBox="1">
            <a:spLocks noChangeArrowheads="1"/>
          </p:cNvSpPr>
          <p:nvPr/>
        </p:nvSpPr>
        <p:spPr bwMode="auto">
          <a:xfrm>
            <a:off x="323850" y="1557338"/>
            <a:ext cx="8569325" cy="116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latin typeface="Tahoma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cs-CZ" sz="2800" b="1">
              <a:latin typeface="Tahoma" pitchFamily="34" charset="0"/>
            </a:endParaRPr>
          </a:p>
        </p:txBody>
      </p:sp>
      <p:sp>
        <p:nvSpPr>
          <p:cNvPr id="29700" name="Text Box 5"/>
          <p:cNvSpPr txBox="1">
            <a:spLocks noChangeArrowheads="1"/>
          </p:cNvSpPr>
          <p:nvPr/>
        </p:nvSpPr>
        <p:spPr bwMode="auto">
          <a:xfrm>
            <a:off x="539750" y="2133600"/>
            <a:ext cx="76327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2400" b="1"/>
          </a:p>
          <a:p>
            <a:endParaRPr lang="cs-CZ" sz="2400" b="1"/>
          </a:p>
        </p:txBody>
      </p:sp>
      <p:sp>
        <p:nvSpPr>
          <p:cNvPr id="29701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Verdana" pitchFamily="34" charset="0"/>
              </a:rPr>
              <a:t>Řízení změny</a:t>
            </a:r>
          </a:p>
        </p:txBody>
      </p:sp>
      <p:graphicFrame>
        <p:nvGraphicFramePr>
          <p:cNvPr id="10" name="Zástupný symbol pro obsah 9"/>
          <p:cNvGraphicFramePr>
            <a:graphicFrameLocks noGrp="1"/>
          </p:cNvGraphicFramePr>
          <p:nvPr>
            <p:ph idx="1"/>
          </p:nvPr>
        </p:nvGraphicFramePr>
        <p:xfrm>
          <a:off x="0" y="1628800"/>
          <a:ext cx="9144000" cy="3456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20" name="Obousměrná vodorovná šipka 19"/>
          <p:cNvSpPr/>
          <p:nvPr/>
        </p:nvSpPr>
        <p:spPr>
          <a:xfrm>
            <a:off x="250825" y="4868863"/>
            <a:ext cx="8424863" cy="360362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24600"/>
            <a:ext cx="9144000" cy="7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6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84313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Text Box 4"/>
          <p:cNvSpPr txBox="1">
            <a:spLocks noChangeArrowheads="1"/>
          </p:cNvSpPr>
          <p:nvPr/>
        </p:nvSpPr>
        <p:spPr bwMode="auto">
          <a:xfrm>
            <a:off x="323850" y="1557338"/>
            <a:ext cx="8569325" cy="116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latin typeface="Tahoma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cs-CZ" sz="2800" b="1">
              <a:latin typeface="Tahoma" pitchFamily="34" charset="0"/>
            </a:endParaRPr>
          </a:p>
        </p:txBody>
      </p:sp>
      <p:sp>
        <p:nvSpPr>
          <p:cNvPr id="31748" name="Text Box 5"/>
          <p:cNvSpPr txBox="1">
            <a:spLocks noChangeArrowheads="1"/>
          </p:cNvSpPr>
          <p:nvPr/>
        </p:nvSpPr>
        <p:spPr bwMode="auto">
          <a:xfrm>
            <a:off x="539750" y="2133600"/>
            <a:ext cx="76327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2400" b="1"/>
          </a:p>
          <a:p>
            <a:endParaRPr lang="cs-CZ" sz="2400" b="1"/>
          </a:p>
        </p:txBody>
      </p:sp>
      <p:sp>
        <p:nvSpPr>
          <p:cNvPr id="31749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latin typeface="Verdana" pitchFamily="34" charset="0"/>
              </a:rPr>
              <a:t>Klíčové aktivity </a:t>
            </a:r>
          </a:p>
        </p:txBody>
      </p:sp>
      <p:graphicFrame>
        <p:nvGraphicFramePr>
          <p:cNvPr id="10" name="Zástupný symbol pro obsah 9"/>
          <p:cNvGraphicFramePr>
            <a:graphicFrameLocks noGrp="1"/>
          </p:cNvGraphicFramePr>
          <p:nvPr>
            <p:ph idx="1"/>
          </p:nvPr>
        </p:nvGraphicFramePr>
        <p:xfrm>
          <a:off x="685800" y="1844824"/>
          <a:ext cx="7772400" cy="42511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24600"/>
            <a:ext cx="9144000" cy="7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4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84313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Text Box 4"/>
          <p:cNvSpPr txBox="1">
            <a:spLocks noChangeArrowheads="1"/>
          </p:cNvSpPr>
          <p:nvPr/>
        </p:nvSpPr>
        <p:spPr bwMode="auto">
          <a:xfrm>
            <a:off x="323850" y="1557338"/>
            <a:ext cx="8569325" cy="116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latin typeface="Tahoma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cs-CZ" sz="2800" b="1">
              <a:latin typeface="Tahoma" pitchFamily="34" charset="0"/>
            </a:endParaRPr>
          </a:p>
        </p:txBody>
      </p:sp>
      <p:sp>
        <p:nvSpPr>
          <p:cNvPr id="33796" name="Text Box 5"/>
          <p:cNvSpPr txBox="1">
            <a:spLocks noChangeArrowheads="1"/>
          </p:cNvSpPr>
          <p:nvPr/>
        </p:nvSpPr>
        <p:spPr bwMode="auto">
          <a:xfrm>
            <a:off x="539750" y="2133600"/>
            <a:ext cx="76327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2400" b="1"/>
          </a:p>
          <a:p>
            <a:endParaRPr lang="cs-CZ" sz="2400" b="1"/>
          </a:p>
        </p:txBody>
      </p:sp>
      <p:sp>
        <p:nvSpPr>
          <p:cNvPr id="33797" name="Rectangle 6"/>
          <p:cNvSpPr>
            <a:spLocks noGrp="1" noChangeArrowheads="1"/>
          </p:cNvSpPr>
          <p:nvPr>
            <p:ph type="title"/>
          </p:nvPr>
        </p:nvSpPr>
        <p:spPr>
          <a:xfrm>
            <a:off x="685800" y="549275"/>
            <a:ext cx="7772400" cy="1203325"/>
          </a:xfrm>
        </p:spPr>
        <p:txBody>
          <a:bodyPr/>
          <a:lstStyle/>
          <a:p>
            <a:pPr eaLnBrk="1" hangingPunct="1"/>
            <a:r>
              <a:rPr lang="cs-CZ" sz="4000" smtClean="0">
                <a:latin typeface="Verdana" pitchFamily="34" charset="0"/>
              </a:rPr>
              <a:t/>
            </a:r>
            <a:br>
              <a:rPr lang="cs-CZ" sz="4000" smtClean="0">
                <a:latin typeface="Verdana" pitchFamily="34" charset="0"/>
              </a:rPr>
            </a:br>
            <a:r>
              <a:rPr lang="cs-CZ" sz="4000" smtClean="0">
                <a:latin typeface="Verdana" pitchFamily="34" charset="0"/>
              </a:rPr>
              <a:t>KA 01 PROFESNÍ ROZVOJ</a:t>
            </a:r>
            <a:br>
              <a:rPr lang="cs-CZ" sz="4000" smtClean="0">
                <a:latin typeface="Verdana" pitchFamily="34" charset="0"/>
              </a:rPr>
            </a:br>
            <a:endParaRPr lang="cs-CZ" sz="4000" b="1" smtClean="0">
              <a:latin typeface="Verdana" pitchFamily="34" charset="0"/>
            </a:endParaRPr>
          </a:p>
        </p:txBody>
      </p:sp>
      <p:sp>
        <p:nvSpPr>
          <p:cNvPr id="33798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395288" y="1916113"/>
            <a:ext cx="8208962" cy="4179887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sz="2400" smtClean="0">
                <a:latin typeface="Verdana" pitchFamily="34" charset="0"/>
              </a:rPr>
              <a:t>	Cílem aktivity je identifikovat hlavní problémy </a:t>
            </a:r>
            <a:br>
              <a:rPr lang="cs-CZ" sz="2400" smtClean="0">
                <a:latin typeface="Verdana" pitchFamily="34" charset="0"/>
              </a:rPr>
            </a:br>
            <a:r>
              <a:rPr lang="cs-CZ" sz="2400" smtClean="0">
                <a:latin typeface="Verdana" pitchFamily="34" charset="0"/>
              </a:rPr>
              <a:t>v oblasti vzdělávání a profesního rozvoje pedagogických pracovníků v ČR a formulovat doporučení pro implementaci systému PRPP na základě ověřených výstupů projektu.</a:t>
            </a:r>
          </a:p>
          <a:p>
            <a:pPr eaLnBrk="1" hangingPunct="1">
              <a:buFontTx/>
              <a:buNone/>
            </a:pPr>
            <a:r>
              <a:rPr lang="cs-CZ" sz="2400" smtClean="0">
                <a:latin typeface="Verdana" pitchFamily="34" charset="0"/>
              </a:rPr>
              <a:t>	</a:t>
            </a:r>
          </a:p>
          <a:p>
            <a:pPr eaLnBrk="1" hangingPunct="1">
              <a:buFontTx/>
              <a:buNone/>
            </a:pPr>
            <a:r>
              <a:rPr lang="cs-CZ" sz="2400" smtClean="0">
                <a:latin typeface="Arial" charset="0"/>
              </a:rPr>
              <a:t>	</a:t>
            </a:r>
            <a:r>
              <a:rPr lang="cs-CZ" sz="2400" smtClean="0">
                <a:latin typeface="Verdana" pitchFamily="34" charset="0"/>
              </a:rPr>
              <a:t>Cílová skupina:</a:t>
            </a:r>
          </a:p>
          <a:p>
            <a:pPr eaLnBrk="1" hangingPunct="1">
              <a:buFontTx/>
              <a:buNone/>
            </a:pPr>
            <a:r>
              <a:rPr lang="cs-CZ" sz="2400" smtClean="0">
                <a:latin typeface="Verdana" pitchFamily="34" charset="0"/>
              </a:rPr>
              <a:t>	pedagogičtí pracovníci škol, vedoucí pedagogičtí pracovníci škol, instituce poskytující další vzdělávání</a:t>
            </a:r>
            <a:endParaRPr lang="cs-CZ" sz="2400" smtClean="0">
              <a:latin typeface="Arial" charset="0"/>
            </a:endParaRPr>
          </a:p>
          <a:p>
            <a:pPr>
              <a:buFont typeface="Wingdings" pitchFamily="2" charset="2"/>
              <a:buNone/>
            </a:pPr>
            <a:endParaRPr lang="cs-CZ" sz="2400" smtClean="0">
              <a:latin typeface="Verdana" pitchFamily="34" charset="0"/>
            </a:endParaRPr>
          </a:p>
          <a:p>
            <a:pPr eaLnBrk="1" hangingPunct="1">
              <a:buFontTx/>
              <a:buNone/>
            </a:pPr>
            <a:endParaRPr lang="cs-CZ" sz="2400" smtClean="0">
              <a:latin typeface="Arial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0" y="6396038"/>
            <a:ext cx="9144000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2400" i="1" dirty="0">
                <a:solidFill>
                  <a:schemeClr val="bg1">
                    <a:lumMod val="50000"/>
                  </a:schemeClr>
                </a:solidFill>
              </a:rPr>
              <a:t>Cíl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24600"/>
            <a:ext cx="9144000" cy="7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2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84313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Text Box 4"/>
          <p:cNvSpPr txBox="1">
            <a:spLocks noChangeArrowheads="1"/>
          </p:cNvSpPr>
          <p:nvPr/>
        </p:nvSpPr>
        <p:spPr bwMode="auto">
          <a:xfrm>
            <a:off x="323850" y="1557338"/>
            <a:ext cx="8569325" cy="116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latin typeface="Tahoma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cs-CZ" sz="2800" b="1">
              <a:latin typeface="Tahoma" pitchFamily="34" charset="0"/>
            </a:endParaRPr>
          </a:p>
        </p:txBody>
      </p:sp>
      <p:sp>
        <p:nvSpPr>
          <p:cNvPr id="35844" name="Text Box 5"/>
          <p:cNvSpPr txBox="1">
            <a:spLocks noChangeArrowheads="1"/>
          </p:cNvSpPr>
          <p:nvPr/>
        </p:nvSpPr>
        <p:spPr bwMode="auto">
          <a:xfrm>
            <a:off x="539750" y="2133600"/>
            <a:ext cx="76327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2400" b="1"/>
          </a:p>
          <a:p>
            <a:endParaRPr lang="cs-CZ" sz="2400" b="1"/>
          </a:p>
        </p:txBody>
      </p:sp>
      <p:sp>
        <p:nvSpPr>
          <p:cNvPr id="35845" name="Rectangle 6"/>
          <p:cNvSpPr>
            <a:spLocks noGrp="1" noChangeArrowheads="1"/>
          </p:cNvSpPr>
          <p:nvPr>
            <p:ph type="title"/>
          </p:nvPr>
        </p:nvSpPr>
        <p:spPr>
          <a:xfrm>
            <a:off x="685800" y="549275"/>
            <a:ext cx="7772400" cy="1203325"/>
          </a:xfrm>
        </p:spPr>
        <p:txBody>
          <a:bodyPr/>
          <a:lstStyle/>
          <a:p>
            <a:pPr eaLnBrk="1" hangingPunct="1"/>
            <a:r>
              <a:rPr lang="cs-CZ" sz="4000" smtClean="0">
                <a:latin typeface="Verdana" pitchFamily="34" charset="0"/>
              </a:rPr>
              <a:t>KA 01 PROFESNÍ ROZVOJ</a:t>
            </a:r>
            <a:endParaRPr lang="cs-CZ" sz="4000" b="1" smtClean="0">
              <a:latin typeface="Verdana" pitchFamily="34" charset="0"/>
            </a:endParaRPr>
          </a:p>
        </p:txBody>
      </p:sp>
      <p:sp>
        <p:nvSpPr>
          <p:cNvPr id="35846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7887" cy="4322762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sz="2400" b="1" dirty="0" smtClean="0">
                <a:latin typeface="Verdana" pitchFamily="34" charset="0"/>
              </a:rPr>
              <a:t>Identifikace hlavních problémů PRPP v ČR a formulace doporučení pro tvorbu komplexního systému</a:t>
            </a:r>
          </a:p>
          <a:p>
            <a:pPr lvl="1">
              <a:buFont typeface="Wingdings" pitchFamily="2" charset="2"/>
              <a:buChar char="§"/>
            </a:pPr>
            <a:r>
              <a:rPr lang="cs-CZ" sz="2000" dirty="0" smtClean="0">
                <a:latin typeface="Verdana" pitchFamily="34" charset="0"/>
              </a:rPr>
              <a:t>Komparativní analýza zkušeností PRPP v ČR a zahraničí</a:t>
            </a:r>
          </a:p>
          <a:p>
            <a:pPr lvl="1">
              <a:buFont typeface="Wingdings" pitchFamily="2" charset="2"/>
              <a:buChar char="§"/>
            </a:pPr>
            <a:r>
              <a:rPr lang="cs-CZ" sz="2000" dirty="0" smtClean="0">
                <a:latin typeface="Verdana" pitchFamily="34" charset="0"/>
              </a:rPr>
              <a:t>Přehled aktuálně dostupných forem podpory nabízených </a:t>
            </a:r>
            <a:br>
              <a:rPr lang="cs-CZ" sz="2000" dirty="0" smtClean="0">
                <a:latin typeface="Verdana" pitchFamily="34" charset="0"/>
              </a:rPr>
            </a:br>
            <a:r>
              <a:rPr lang="cs-CZ" sz="2000" dirty="0" smtClean="0">
                <a:latin typeface="Verdana" pitchFamily="34" charset="0"/>
              </a:rPr>
              <a:t>v ČR a jejich využitelnost</a:t>
            </a:r>
          </a:p>
          <a:p>
            <a:pPr lvl="1">
              <a:buFont typeface="Wingdings" pitchFamily="2" charset="2"/>
              <a:buChar char="§"/>
            </a:pPr>
            <a:r>
              <a:rPr lang="cs-CZ" sz="2000" dirty="0" smtClean="0">
                <a:latin typeface="Verdana" pitchFamily="34" charset="0"/>
              </a:rPr>
              <a:t>Databáze zahraničních a domácích zdrojů k profesnímu rozvoji PP uvnitř školy</a:t>
            </a:r>
          </a:p>
          <a:p>
            <a:pPr lvl="1">
              <a:buFont typeface="Wingdings" pitchFamily="2" charset="2"/>
              <a:buChar char="§"/>
            </a:pPr>
            <a:r>
              <a:rPr lang="cs-CZ" sz="2000" dirty="0" smtClean="0">
                <a:latin typeface="Verdana" pitchFamily="34" charset="0"/>
              </a:rPr>
              <a:t>Výzkumná zpráva popisující současný stav organizace a způsobu realizace DVPP, resp. PRPP</a:t>
            </a:r>
          </a:p>
          <a:p>
            <a:pPr>
              <a:buFont typeface="Wingdings" pitchFamily="2" charset="2"/>
              <a:buChar char="§"/>
            </a:pPr>
            <a:r>
              <a:rPr lang="cs-CZ" sz="2400" b="1" dirty="0" smtClean="0">
                <a:latin typeface="Verdana" pitchFamily="34" charset="0"/>
              </a:rPr>
              <a:t>Podklady pro návrh legislativních změn a finančních opatření</a:t>
            </a:r>
          </a:p>
          <a:p>
            <a:pPr eaLnBrk="1" hangingPunct="1">
              <a:buFontTx/>
              <a:buNone/>
            </a:pPr>
            <a:endParaRPr lang="cs-CZ" sz="2400" dirty="0" smtClean="0">
              <a:latin typeface="Arial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0" y="6396038"/>
            <a:ext cx="9144000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2400" i="1" dirty="0">
                <a:solidFill>
                  <a:schemeClr val="bg1">
                    <a:lumMod val="50000"/>
                  </a:schemeClr>
                </a:solidFill>
              </a:rPr>
              <a:t>Výstupy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24600"/>
            <a:ext cx="9144000" cy="7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0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84313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Text Box 4"/>
          <p:cNvSpPr txBox="1">
            <a:spLocks noChangeArrowheads="1"/>
          </p:cNvSpPr>
          <p:nvPr/>
        </p:nvSpPr>
        <p:spPr bwMode="auto">
          <a:xfrm>
            <a:off x="323850" y="1557338"/>
            <a:ext cx="8569325" cy="116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latin typeface="Tahoma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cs-CZ" sz="2800" b="1">
              <a:latin typeface="Tahoma" pitchFamily="34" charset="0"/>
            </a:endParaRPr>
          </a:p>
        </p:txBody>
      </p:sp>
      <p:sp>
        <p:nvSpPr>
          <p:cNvPr id="37892" name="Text Box 5"/>
          <p:cNvSpPr txBox="1">
            <a:spLocks noChangeArrowheads="1"/>
          </p:cNvSpPr>
          <p:nvPr/>
        </p:nvSpPr>
        <p:spPr bwMode="auto">
          <a:xfrm>
            <a:off x="539750" y="2133600"/>
            <a:ext cx="76327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2400" b="1"/>
          </a:p>
          <a:p>
            <a:endParaRPr lang="cs-CZ" sz="2400" b="1"/>
          </a:p>
        </p:txBody>
      </p:sp>
      <p:sp>
        <p:nvSpPr>
          <p:cNvPr id="37893" name="Rectangle 6"/>
          <p:cNvSpPr>
            <a:spLocks noGrp="1" noChangeArrowheads="1"/>
          </p:cNvSpPr>
          <p:nvPr>
            <p:ph type="title"/>
          </p:nvPr>
        </p:nvSpPr>
        <p:spPr>
          <a:xfrm>
            <a:off x="685800" y="476250"/>
            <a:ext cx="7772400" cy="1276350"/>
          </a:xfrm>
        </p:spPr>
        <p:txBody>
          <a:bodyPr/>
          <a:lstStyle/>
          <a:p>
            <a:pPr eaLnBrk="1" hangingPunct="1"/>
            <a:r>
              <a:rPr lang="cs-CZ" sz="4000" smtClean="0">
                <a:latin typeface="Verdana" pitchFamily="34" charset="0"/>
              </a:rPr>
              <a:t>KA 02 MODEL uvnitř školy</a:t>
            </a:r>
          </a:p>
        </p:txBody>
      </p:sp>
      <p:sp>
        <p:nvSpPr>
          <p:cNvPr id="37894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395288" y="1981200"/>
            <a:ext cx="8497887" cy="4114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sz="2400" smtClean="0">
                <a:latin typeface="Verdana" pitchFamily="34" charset="0"/>
              </a:rPr>
              <a:t>	Cílem aktivity je vytvořit a ověřit model profesního rozvoje pedagogických pracovníků uvnitř školy.</a:t>
            </a:r>
          </a:p>
          <a:p>
            <a:pPr eaLnBrk="1" hangingPunct="1">
              <a:buFontTx/>
              <a:buNone/>
            </a:pPr>
            <a:endParaRPr lang="cs-CZ" sz="2400" smtClean="0">
              <a:latin typeface="Verdana" pitchFamily="34" charset="0"/>
            </a:endParaRPr>
          </a:p>
          <a:p>
            <a:pPr eaLnBrk="1" hangingPunct="1">
              <a:buFontTx/>
              <a:buNone/>
            </a:pPr>
            <a:r>
              <a:rPr lang="cs-CZ" sz="2400" smtClean="0">
                <a:latin typeface="Verdana" pitchFamily="34" charset="0"/>
              </a:rPr>
              <a:t>	Cílová skupina:</a:t>
            </a:r>
          </a:p>
          <a:p>
            <a:pPr eaLnBrk="1" hangingPunct="1">
              <a:buFontTx/>
              <a:buNone/>
            </a:pPr>
            <a:r>
              <a:rPr lang="cs-CZ" sz="2400" smtClean="0">
                <a:latin typeface="Verdana" pitchFamily="34" charset="0"/>
              </a:rPr>
              <a:t>	pedagogičtí pracovníci škol, vedoucí pedagogičtí pracovníci škol, instituce poskytující další vzdělávání, př. instituce poskytující poradenství </a:t>
            </a:r>
            <a:br>
              <a:rPr lang="cs-CZ" sz="2400" smtClean="0">
                <a:latin typeface="Verdana" pitchFamily="34" charset="0"/>
              </a:rPr>
            </a:br>
            <a:r>
              <a:rPr lang="cs-CZ" sz="2400" smtClean="0">
                <a:latin typeface="Verdana" pitchFamily="34" charset="0"/>
              </a:rPr>
              <a:t>v oblasti dalšího vzdělávání</a:t>
            </a:r>
          </a:p>
        </p:txBody>
      </p:sp>
      <p:sp>
        <p:nvSpPr>
          <p:cNvPr id="8" name="Obdélník 7"/>
          <p:cNvSpPr/>
          <p:nvPr/>
        </p:nvSpPr>
        <p:spPr>
          <a:xfrm>
            <a:off x="0" y="6396038"/>
            <a:ext cx="9144000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2400" i="1" dirty="0">
                <a:solidFill>
                  <a:schemeClr val="bg1">
                    <a:lumMod val="50000"/>
                  </a:schemeClr>
                </a:solidFill>
              </a:rPr>
              <a:t>Cíl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24600"/>
            <a:ext cx="9144000" cy="7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8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84313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9" name="Text Box 4"/>
          <p:cNvSpPr txBox="1">
            <a:spLocks noChangeArrowheads="1"/>
          </p:cNvSpPr>
          <p:nvPr/>
        </p:nvSpPr>
        <p:spPr bwMode="auto">
          <a:xfrm>
            <a:off x="323850" y="1557338"/>
            <a:ext cx="8569325" cy="116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latin typeface="Tahoma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cs-CZ" sz="2800" b="1">
              <a:latin typeface="Tahoma" pitchFamily="34" charset="0"/>
            </a:endParaRPr>
          </a:p>
        </p:txBody>
      </p:sp>
      <p:sp>
        <p:nvSpPr>
          <p:cNvPr id="39940" name="Text Box 5"/>
          <p:cNvSpPr txBox="1">
            <a:spLocks noChangeArrowheads="1"/>
          </p:cNvSpPr>
          <p:nvPr/>
        </p:nvSpPr>
        <p:spPr bwMode="auto">
          <a:xfrm>
            <a:off x="539750" y="2133600"/>
            <a:ext cx="76327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2400" b="1"/>
          </a:p>
          <a:p>
            <a:endParaRPr lang="cs-CZ" sz="2400" b="1"/>
          </a:p>
        </p:txBody>
      </p:sp>
      <p:sp>
        <p:nvSpPr>
          <p:cNvPr id="39941" name="Rectangle 6"/>
          <p:cNvSpPr>
            <a:spLocks noGrp="1" noChangeArrowheads="1"/>
          </p:cNvSpPr>
          <p:nvPr>
            <p:ph type="title"/>
          </p:nvPr>
        </p:nvSpPr>
        <p:spPr>
          <a:xfrm>
            <a:off x="685800" y="476250"/>
            <a:ext cx="7772400" cy="1276350"/>
          </a:xfrm>
        </p:spPr>
        <p:txBody>
          <a:bodyPr/>
          <a:lstStyle/>
          <a:p>
            <a:pPr eaLnBrk="1" hangingPunct="1"/>
            <a:r>
              <a:rPr lang="cs-CZ" sz="4000" smtClean="0">
                <a:latin typeface="Verdana" pitchFamily="34" charset="0"/>
              </a:rPr>
              <a:t>KA 02 MODEL uvnitř školy</a:t>
            </a:r>
          </a:p>
        </p:txBody>
      </p:sp>
      <p:sp>
        <p:nvSpPr>
          <p:cNvPr id="39942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7887" cy="4322762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Char char="§"/>
            </a:pPr>
            <a:r>
              <a:rPr lang="cs-CZ" sz="2400" b="1" smtClean="0">
                <a:latin typeface="Verdana" pitchFamily="34" charset="0"/>
              </a:rPr>
              <a:t>Metodika Model PRPP uvnitř školy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§"/>
            </a:pPr>
            <a:r>
              <a:rPr lang="cs-CZ" sz="2000" smtClean="0">
                <a:latin typeface="Verdana" pitchFamily="34" charset="0"/>
              </a:rPr>
              <a:t>Principy PRPP uvnitř školy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§"/>
            </a:pPr>
            <a:r>
              <a:rPr lang="cs-CZ" sz="2000" smtClean="0">
                <a:latin typeface="Verdana" pitchFamily="34" charset="0"/>
              </a:rPr>
              <a:t>Přehled diverzifikovaných forem podpory pedagogů (min. 15 forem – např. mentoring, koučing, supervize, dobrovolnictví, rotace, mobilita, rolový model…), </a:t>
            </a:r>
            <a:br>
              <a:rPr lang="cs-CZ" sz="2000" smtClean="0">
                <a:latin typeface="Verdana" pitchFamily="34" charset="0"/>
              </a:rPr>
            </a:br>
            <a:r>
              <a:rPr lang="cs-CZ" sz="2000" smtClean="0">
                <a:latin typeface="Verdana" pitchFamily="34" charset="0"/>
              </a:rPr>
              <a:t>vč. jejich popisu, očekávaného přínosu, př. rizik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§"/>
            </a:pPr>
            <a:r>
              <a:rPr lang="cs-CZ" sz="2000" smtClean="0">
                <a:latin typeface="Verdana" pitchFamily="34" charset="0"/>
              </a:rPr>
              <a:t>Soubor evaluačních nástrojů vhodných k modifikaci pro různé druhy škol (identifikace potřeb učitele)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§"/>
            </a:pPr>
            <a:r>
              <a:rPr lang="cs-CZ" sz="2000" smtClean="0">
                <a:latin typeface="Verdana" pitchFamily="34" charset="0"/>
              </a:rPr>
              <a:t>Metodiky pro implementaci vybraných forem podpory, </a:t>
            </a:r>
            <a:br>
              <a:rPr lang="cs-CZ" sz="2000" smtClean="0">
                <a:latin typeface="Verdana" pitchFamily="34" charset="0"/>
              </a:rPr>
            </a:br>
            <a:r>
              <a:rPr lang="cs-CZ" sz="2000" smtClean="0">
                <a:latin typeface="Verdana" pitchFamily="34" charset="0"/>
              </a:rPr>
              <a:t>vč. návrhu hodnocení absolvované podpory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§"/>
            </a:pPr>
            <a:r>
              <a:rPr lang="cs-CZ" sz="2000" smtClean="0">
                <a:latin typeface="Verdana" pitchFamily="34" charset="0"/>
              </a:rPr>
              <a:t>Výzkumná zpráva z 2fázového šetření</a:t>
            </a:r>
          </a:p>
          <a:p>
            <a:pPr>
              <a:lnSpc>
                <a:spcPct val="90000"/>
              </a:lnSpc>
              <a:buFont typeface="Wingdings" pitchFamily="2" charset="2"/>
              <a:buChar char="§"/>
            </a:pPr>
            <a:r>
              <a:rPr lang="cs-CZ" sz="2400" b="1" smtClean="0">
                <a:latin typeface="Verdana" pitchFamily="34" charset="0"/>
              </a:rPr>
              <a:t>Tým konzultantů profesního rozvoje</a:t>
            </a:r>
          </a:p>
          <a:p>
            <a:pPr>
              <a:lnSpc>
                <a:spcPct val="90000"/>
              </a:lnSpc>
              <a:buFont typeface="Wingdings" pitchFamily="2" charset="2"/>
              <a:buChar char="§"/>
            </a:pPr>
            <a:r>
              <a:rPr lang="cs-CZ" sz="2400" b="1" smtClean="0">
                <a:latin typeface="Verdana" pitchFamily="34" charset="0"/>
              </a:rPr>
              <a:t>Aktivně zapojené školy</a:t>
            </a:r>
          </a:p>
        </p:txBody>
      </p:sp>
      <p:sp>
        <p:nvSpPr>
          <p:cNvPr id="8" name="Obdélník 7"/>
          <p:cNvSpPr/>
          <p:nvPr/>
        </p:nvSpPr>
        <p:spPr>
          <a:xfrm>
            <a:off x="0" y="6381750"/>
            <a:ext cx="914400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2400" i="1" dirty="0">
                <a:solidFill>
                  <a:schemeClr val="bg1">
                    <a:lumMod val="50000"/>
                  </a:schemeClr>
                </a:solidFill>
              </a:rPr>
              <a:t>Výstupy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24600"/>
            <a:ext cx="9144000" cy="7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6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84313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7" name="Text Box 5"/>
          <p:cNvSpPr txBox="1">
            <a:spLocks noChangeArrowheads="1"/>
          </p:cNvSpPr>
          <p:nvPr/>
        </p:nvSpPr>
        <p:spPr bwMode="auto">
          <a:xfrm>
            <a:off x="539750" y="2133600"/>
            <a:ext cx="76327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2400" b="1"/>
          </a:p>
          <a:p>
            <a:endParaRPr lang="cs-CZ" sz="2400" b="1"/>
          </a:p>
        </p:txBody>
      </p:sp>
      <p:sp>
        <p:nvSpPr>
          <p:cNvPr id="41988" name="Rectangle 6"/>
          <p:cNvSpPr>
            <a:spLocks noGrp="1" noChangeArrowheads="1"/>
          </p:cNvSpPr>
          <p:nvPr>
            <p:ph type="title"/>
          </p:nvPr>
        </p:nvSpPr>
        <p:spPr>
          <a:xfrm>
            <a:off x="685800" y="476250"/>
            <a:ext cx="7772400" cy="1276350"/>
          </a:xfrm>
        </p:spPr>
        <p:txBody>
          <a:bodyPr/>
          <a:lstStyle/>
          <a:p>
            <a:pPr eaLnBrk="1" hangingPunct="1"/>
            <a:r>
              <a:rPr lang="cs-CZ" sz="4000" smtClean="0">
                <a:latin typeface="Verdana" pitchFamily="34" charset="0"/>
              </a:rPr>
              <a:t>KA 03 MENTOR</a:t>
            </a:r>
          </a:p>
        </p:txBody>
      </p:sp>
      <p:sp>
        <p:nvSpPr>
          <p:cNvPr id="41989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395288" y="1981200"/>
            <a:ext cx="8497887" cy="4114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sz="2400" smtClean="0">
                <a:latin typeface="Verdana" pitchFamily="34" charset="0"/>
              </a:rPr>
              <a:t>	Cílem aktivity je vytvořit a ověřit model kolegiální podpory – mentoring jako jednu z moderních a efektivních forem profesního rozvoje učitele.</a:t>
            </a:r>
            <a:endParaRPr lang="cs-CZ" sz="2400" smtClean="0">
              <a:latin typeface="Arial" charset="0"/>
            </a:endParaRPr>
          </a:p>
          <a:p>
            <a:pPr eaLnBrk="1" hangingPunct="1">
              <a:buFontTx/>
              <a:buNone/>
            </a:pPr>
            <a:endParaRPr lang="cs-CZ" sz="2400" smtClean="0">
              <a:latin typeface="Arial" charset="0"/>
            </a:endParaRPr>
          </a:p>
          <a:p>
            <a:pPr eaLnBrk="1" hangingPunct="1">
              <a:buFontTx/>
              <a:buNone/>
            </a:pPr>
            <a:r>
              <a:rPr lang="cs-CZ" sz="2400" smtClean="0">
                <a:latin typeface="Arial" charset="0"/>
              </a:rPr>
              <a:t>	</a:t>
            </a:r>
            <a:r>
              <a:rPr lang="cs-CZ" sz="2400" smtClean="0">
                <a:latin typeface="Verdana" pitchFamily="34" charset="0"/>
              </a:rPr>
              <a:t>Cílová skupina:</a:t>
            </a:r>
          </a:p>
          <a:p>
            <a:pPr eaLnBrk="1" hangingPunct="1">
              <a:buFontTx/>
              <a:buNone/>
            </a:pPr>
            <a:r>
              <a:rPr lang="cs-CZ" sz="2400" smtClean="0">
                <a:latin typeface="Verdana" pitchFamily="34" charset="0"/>
              </a:rPr>
              <a:t>	pedagogičtí pracovníci škol, vedoucí pedagogičtí pracovníci škol, instituce poskytující další vzdělávání</a:t>
            </a:r>
            <a:endParaRPr lang="cs-CZ" sz="2400" smtClean="0">
              <a:latin typeface="Arial" charset="0"/>
            </a:endParaRPr>
          </a:p>
          <a:p>
            <a:pPr eaLnBrk="1" hangingPunct="1">
              <a:buFontTx/>
              <a:buNone/>
            </a:pPr>
            <a:endParaRPr lang="cs-CZ" sz="2400" smtClean="0">
              <a:latin typeface="Verdana" pitchFamily="34" charset="0"/>
            </a:endParaRPr>
          </a:p>
          <a:p>
            <a:pPr eaLnBrk="1" hangingPunct="1">
              <a:buFontTx/>
              <a:buNone/>
            </a:pPr>
            <a:endParaRPr lang="cs-CZ" sz="2400" smtClean="0">
              <a:latin typeface="Arial" charset="0"/>
            </a:endParaRPr>
          </a:p>
          <a:p>
            <a:pPr eaLnBrk="1" hangingPunct="1">
              <a:buFontTx/>
              <a:buNone/>
            </a:pPr>
            <a:endParaRPr lang="cs-CZ" sz="2400" smtClean="0">
              <a:latin typeface="Verdana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0" y="6396038"/>
            <a:ext cx="9144000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2400" i="1" dirty="0">
                <a:solidFill>
                  <a:schemeClr val="bg1">
                    <a:lumMod val="50000"/>
                  </a:schemeClr>
                </a:solidFill>
              </a:rPr>
              <a:t>Cíl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24600"/>
            <a:ext cx="9144000" cy="7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4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84313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5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000" smtClean="0">
                <a:latin typeface="Verdana" pitchFamily="34" charset="0"/>
              </a:rPr>
              <a:t>KA 03 MENTOR</a:t>
            </a:r>
          </a:p>
        </p:txBody>
      </p:sp>
      <p:sp>
        <p:nvSpPr>
          <p:cNvPr id="44036" name="Rectangle 7"/>
          <p:cNvSpPr>
            <a:spLocks noGrp="1" noChangeArrowheads="1"/>
          </p:cNvSpPr>
          <p:nvPr>
            <p:ph idx="1"/>
          </p:nvPr>
        </p:nvSpPr>
        <p:spPr>
          <a:xfrm>
            <a:off x="468313" y="1844675"/>
            <a:ext cx="7989887" cy="4251325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sz="2400" b="1" smtClean="0">
                <a:latin typeface="Verdana" pitchFamily="34" charset="0"/>
              </a:rPr>
              <a:t>Praktická příručka pro uplatnění kolegiální podpory</a:t>
            </a:r>
          </a:p>
          <a:p>
            <a:pPr lvl="1">
              <a:buFont typeface="Wingdings" pitchFamily="2" charset="2"/>
              <a:buChar char="§"/>
            </a:pPr>
            <a:r>
              <a:rPr lang="cs-CZ" sz="2000" smtClean="0">
                <a:latin typeface="Verdana" pitchFamily="34" charset="0"/>
              </a:rPr>
              <a:t>Zpráva z 3fázového výzkumu dopadu mentoringu</a:t>
            </a:r>
          </a:p>
          <a:p>
            <a:pPr lvl="1">
              <a:buFont typeface="Wingdings" pitchFamily="2" charset="2"/>
              <a:buChar char="§"/>
            </a:pPr>
            <a:r>
              <a:rPr lang="cs-CZ" sz="2000" smtClean="0">
                <a:latin typeface="Verdana" pitchFamily="34" charset="0"/>
              </a:rPr>
              <a:t>Školy přijímající plnou podporu </a:t>
            </a:r>
          </a:p>
          <a:p>
            <a:pPr>
              <a:buFont typeface="Wingdings" pitchFamily="2" charset="2"/>
              <a:buChar char="§"/>
            </a:pPr>
            <a:r>
              <a:rPr lang="cs-CZ" sz="2400" b="1" smtClean="0">
                <a:latin typeface="Verdana" pitchFamily="34" charset="0"/>
              </a:rPr>
              <a:t>Metodika pro vedení škol</a:t>
            </a:r>
          </a:p>
          <a:p>
            <a:pPr>
              <a:buFont typeface="Wingdings" pitchFamily="2" charset="2"/>
              <a:buChar char="§"/>
            </a:pPr>
            <a:r>
              <a:rPr lang="cs-CZ" sz="2400" b="1" smtClean="0">
                <a:latin typeface="Verdana" pitchFamily="34" charset="0"/>
              </a:rPr>
              <a:t>Tým externích mentorů </a:t>
            </a:r>
          </a:p>
          <a:p>
            <a:pPr>
              <a:buFont typeface="Wingdings" pitchFamily="2" charset="2"/>
              <a:buChar char="§"/>
            </a:pPr>
            <a:r>
              <a:rPr lang="en-US" sz="2400" b="1" smtClean="0">
                <a:latin typeface="Verdana" pitchFamily="34" charset="0"/>
              </a:rPr>
              <a:t>T</a:t>
            </a:r>
            <a:r>
              <a:rPr lang="cs-CZ" sz="2400" b="1" smtClean="0">
                <a:latin typeface="Verdana" pitchFamily="34" charset="0"/>
              </a:rPr>
              <a:t>ým interních mentorů</a:t>
            </a:r>
          </a:p>
          <a:p>
            <a:pPr lvl="1">
              <a:buFont typeface="Wingdings" pitchFamily="2" charset="2"/>
              <a:buChar char="§"/>
            </a:pPr>
            <a:r>
              <a:rPr lang="cs-CZ" sz="2000" smtClean="0">
                <a:latin typeface="Verdana" pitchFamily="34" charset="0"/>
              </a:rPr>
              <a:t>Komplexně zpracovaný program pro interní mentory a  jejich uplatnění v praxi</a:t>
            </a:r>
          </a:p>
          <a:p>
            <a:pPr>
              <a:buFont typeface="Wingdings" pitchFamily="2" charset="2"/>
              <a:buChar char="§"/>
            </a:pPr>
            <a:endParaRPr lang="cs-CZ" sz="2400" smtClean="0">
              <a:latin typeface="Verdana" pitchFamily="34" charset="0"/>
            </a:endParaRPr>
          </a:p>
          <a:p>
            <a:pPr>
              <a:buFont typeface="Wingdings" pitchFamily="2" charset="2"/>
              <a:buChar char="§"/>
            </a:pPr>
            <a:endParaRPr lang="cs-CZ" sz="2000" smtClean="0">
              <a:latin typeface="Verdana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0" y="6396038"/>
            <a:ext cx="9144000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2400" i="1" dirty="0">
                <a:solidFill>
                  <a:schemeClr val="bg1">
                    <a:lumMod val="50000"/>
                  </a:schemeClr>
                </a:solidFill>
              </a:rPr>
              <a:t>Výstupy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24600"/>
            <a:ext cx="9144000" cy="7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2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84313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3" name="Text Box 4"/>
          <p:cNvSpPr txBox="1">
            <a:spLocks noChangeArrowheads="1"/>
          </p:cNvSpPr>
          <p:nvPr/>
        </p:nvSpPr>
        <p:spPr bwMode="auto">
          <a:xfrm>
            <a:off x="323850" y="1557338"/>
            <a:ext cx="8569325" cy="116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latin typeface="Tahoma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cs-CZ" sz="2800" b="1">
              <a:latin typeface="Tahoma" pitchFamily="34" charset="0"/>
            </a:endParaRPr>
          </a:p>
        </p:txBody>
      </p:sp>
      <p:sp>
        <p:nvSpPr>
          <p:cNvPr id="46084" name="Text Box 5"/>
          <p:cNvSpPr txBox="1">
            <a:spLocks noChangeArrowheads="1"/>
          </p:cNvSpPr>
          <p:nvPr/>
        </p:nvSpPr>
        <p:spPr bwMode="auto">
          <a:xfrm>
            <a:off x="539750" y="2133600"/>
            <a:ext cx="76327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2400" b="1"/>
          </a:p>
          <a:p>
            <a:endParaRPr lang="cs-CZ" sz="2400" b="1"/>
          </a:p>
        </p:txBody>
      </p:sp>
      <p:sp>
        <p:nvSpPr>
          <p:cNvPr id="46085" name="Rectangle 6"/>
          <p:cNvSpPr>
            <a:spLocks noGrp="1" noChangeArrowheads="1"/>
          </p:cNvSpPr>
          <p:nvPr>
            <p:ph type="title"/>
          </p:nvPr>
        </p:nvSpPr>
        <p:spPr>
          <a:xfrm>
            <a:off x="685800" y="476250"/>
            <a:ext cx="7772400" cy="1276350"/>
          </a:xfrm>
        </p:spPr>
        <p:txBody>
          <a:bodyPr/>
          <a:lstStyle/>
          <a:p>
            <a:pPr eaLnBrk="1" hangingPunct="1"/>
            <a:r>
              <a:rPr lang="cs-CZ" sz="4000" smtClean="0">
                <a:latin typeface="Verdana" pitchFamily="34" charset="0"/>
              </a:rPr>
              <a:t>KA 04 PROFIL21</a:t>
            </a:r>
          </a:p>
        </p:txBody>
      </p:sp>
      <p:sp>
        <p:nvSpPr>
          <p:cNvPr id="46086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395288" y="1981200"/>
            <a:ext cx="7993062" cy="4114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sz="2400" dirty="0" smtClean="0">
                <a:latin typeface="Arial" charset="0"/>
              </a:rPr>
              <a:t>	</a:t>
            </a:r>
            <a:r>
              <a:rPr lang="cs-CZ" sz="2400" dirty="0" smtClean="0">
                <a:latin typeface="Verdana" pitchFamily="34" charset="0"/>
              </a:rPr>
              <a:t>Cílem aktivity je  vytvořit a ověřit systém, který tvoří nástroj pro strategické řízení rozvoje školy a nástroj pro sledování vlastního profesního rozvoje učitele v oblasti ICT.</a:t>
            </a:r>
          </a:p>
          <a:p>
            <a:pPr eaLnBrk="1" hangingPunct="1">
              <a:buFontTx/>
              <a:buNone/>
            </a:pPr>
            <a:endParaRPr lang="cs-CZ" sz="2400" dirty="0" smtClean="0">
              <a:latin typeface="Arial" charset="0"/>
            </a:endParaRPr>
          </a:p>
          <a:p>
            <a:pPr eaLnBrk="1" hangingPunct="1">
              <a:buFontTx/>
              <a:buNone/>
            </a:pPr>
            <a:r>
              <a:rPr lang="cs-CZ" sz="2400" dirty="0" smtClean="0">
                <a:latin typeface="Arial" charset="0"/>
              </a:rPr>
              <a:t>	</a:t>
            </a:r>
            <a:r>
              <a:rPr lang="cs-CZ" sz="2400" dirty="0" smtClean="0">
                <a:latin typeface="Verdana" pitchFamily="34" charset="0"/>
              </a:rPr>
              <a:t>Cílová skupina: </a:t>
            </a:r>
          </a:p>
          <a:p>
            <a:pPr eaLnBrk="1" hangingPunct="1">
              <a:buFontTx/>
              <a:buNone/>
            </a:pPr>
            <a:r>
              <a:rPr lang="cs-CZ" sz="2400" dirty="0" smtClean="0">
                <a:latin typeface="Verdana" pitchFamily="34" charset="0"/>
              </a:rPr>
              <a:t>	pedagogičtí pracovníci základních škol, včetně vedoucích pracovníků škol a školských zařízení. </a:t>
            </a:r>
          </a:p>
          <a:p>
            <a:pPr eaLnBrk="1" hangingPunct="1">
              <a:buFontTx/>
              <a:buNone/>
            </a:pPr>
            <a:endParaRPr lang="cs-CZ" sz="2400" dirty="0" smtClean="0">
              <a:latin typeface="Arial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0" y="6396038"/>
            <a:ext cx="9144000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2400" i="1" dirty="0">
                <a:solidFill>
                  <a:schemeClr val="bg1">
                    <a:lumMod val="50000"/>
                  </a:schemeClr>
                </a:solidFill>
              </a:rPr>
              <a:t>Cíl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24600"/>
            <a:ext cx="9144000" cy="7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0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84313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1" name="Text Box 4"/>
          <p:cNvSpPr txBox="1">
            <a:spLocks noChangeArrowheads="1"/>
          </p:cNvSpPr>
          <p:nvPr/>
        </p:nvSpPr>
        <p:spPr bwMode="auto">
          <a:xfrm>
            <a:off x="323850" y="1557338"/>
            <a:ext cx="8569325" cy="116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latin typeface="Tahoma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cs-CZ" sz="2800" b="1">
              <a:latin typeface="Tahoma" pitchFamily="34" charset="0"/>
            </a:endParaRPr>
          </a:p>
        </p:txBody>
      </p:sp>
      <p:sp>
        <p:nvSpPr>
          <p:cNvPr id="48132" name="Text Box 5"/>
          <p:cNvSpPr txBox="1">
            <a:spLocks noChangeArrowheads="1"/>
          </p:cNvSpPr>
          <p:nvPr/>
        </p:nvSpPr>
        <p:spPr bwMode="auto">
          <a:xfrm>
            <a:off x="539750" y="2133600"/>
            <a:ext cx="76327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2400" b="1"/>
          </a:p>
          <a:p>
            <a:endParaRPr lang="cs-CZ" sz="2400" b="1"/>
          </a:p>
        </p:txBody>
      </p:sp>
      <p:sp>
        <p:nvSpPr>
          <p:cNvPr id="48133" name="Rectangle 6"/>
          <p:cNvSpPr>
            <a:spLocks noGrp="1" noChangeArrowheads="1"/>
          </p:cNvSpPr>
          <p:nvPr>
            <p:ph type="title"/>
          </p:nvPr>
        </p:nvSpPr>
        <p:spPr>
          <a:xfrm>
            <a:off x="685800" y="404813"/>
            <a:ext cx="7772400" cy="1347787"/>
          </a:xfrm>
        </p:spPr>
        <p:txBody>
          <a:bodyPr/>
          <a:lstStyle/>
          <a:p>
            <a:pPr eaLnBrk="1" hangingPunct="1"/>
            <a:r>
              <a:rPr lang="cs-CZ" sz="4000" smtClean="0">
                <a:latin typeface="Verdana" pitchFamily="34" charset="0"/>
              </a:rPr>
              <a:t>KA 04 PROFIL21</a:t>
            </a:r>
          </a:p>
        </p:txBody>
      </p:sp>
      <p:sp>
        <p:nvSpPr>
          <p:cNvPr id="48134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395288" y="1844675"/>
            <a:ext cx="8497887" cy="4392613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50000"/>
              </a:spcBef>
              <a:buFont typeface="Wingdings" pitchFamily="2" charset="2"/>
              <a:buChar char="§"/>
            </a:pPr>
            <a:r>
              <a:rPr lang="cs-CZ" sz="2000" b="1" smtClean="0">
                <a:latin typeface="Verdana" pitchFamily="34" charset="0"/>
              </a:rPr>
              <a:t>Metodické materiály</a:t>
            </a:r>
            <a:r>
              <a:rPr lang="cs-CZ" sz="2000" smtClean="0">
                <a:latin typeface="Verdana" pitchFamily="34" charset="0"/>
              </a:rPr>
              <a:t> pro učitele se </a:t>
            </a:r>
            <a:r>
              <a:rPr lang="cs-CZ" sz="2000" b="1" smtClean="0">
                <a:latin typeface="Verdana" pitchFamily="34" charset="0"/>
              </a:rPr>
              <a:t>sborníky digitálních učebních  materiálů</a:t>
            </a:r>
            <a:r>
              <a:rPr lang="cs-CZ" sz="2000" smtClean="0">
                <a:latin typeface="Verdana" pitchFamily="34" charset="0"/>
              </a:rPr>
              <a:t> ukazující možnosti a postupy při začleňování ICT do výuky.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  <a:buFont typeface="Wingdings" pitchFamily="2" charset="2"/>
              <a:buChar char="§"/>
            </a:pPr>
            <a:r>
              <a:rPr lang="cs-CZ" sz="2000" smtClean="0">
                <a:latin typeface="Verdana" pitchFamily="34" charset="0"/>
              </a:rPr>
              <a:t>Online aplikace </a:t>
            </a:r>
            <a:r>
              <a:rPr lang="cs-CZ" sz="2000" b="1" smtClean="0">
                <a:latin typeface="Verdana" pitchFamily="34" charset="0"/>
              </a:rPr>
              <a:t>Profil Učitel21</a:t>
            </a:r>
            <a:r>
              <a:rPr lang="cs-CZ" sz="2000" smtClean="0">
                <a:latin typeface="Verdana" pitchFamily="34" charset="0"/>
              </a:rPr>
              <a:t>, nástroj řízení vlastního rozvoje v oblasti ICT pro učitele, analogicky k Profilu Škola21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  <a:buFont typeface="Wingdings" pitchFamily="2" charset="2"/>
              <a:buChar char="§"/>
            </a:pPr>
            <a:r>
              <a:rPr lang="cs-CZ" sz="2000" b="1" smtClean="0">
                <a:latin typeface="Verdana" pitchFamily="34" charset="0"/>
              </a:rPr>
              <a:t>Videoprůvodci a videoukázky</a:t>
            </a:r>
            <a:r>
              <a:rPr lang="cs-CZ" sz="2000" smtClean="0">
                <a:latin typeface="Verdana" pitchFamily="34" charset="0"/>
              </a:rPr>
              <a:t> využití moderních technologií a aplikací a příkladů dobré praxe ve využití ICT ve výuce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  <a:buFont typeface="Wingdings" pitchFamily="2" charset="2"/>
              <a:buChar char="§"/>
            </a:pPr>
            <a:r>
              <a:rPr lang="cs-CZ" sz="2000" b="1" smtClean="0">
                <a:latin typeface="Verdana" pitchFamily="34" charset="0"/>
              </a:rPr>
              <a:t>Online databáze</a:t>
            </a:r>
            <a:r>
              <a:rPr lang="cs-CZ" sz="2000" smtClean="0">
                <a:latin typeface="Verdana" pitchFamily="34" charset="0"/>
              </a:rPr>
              <a:t> námětů a příkladů dobré praxe využití ICT ve výuce, hodnocení a popisu výukových programů, on-line služeb a hardwarových prostředků, které podporují využití ICT učiteli a žáky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  <a:buFont typeface="Wingdings" pitchFamily="2" charset="2"/>
              <a:buChar char="§"/>
            </a:pPr>
            <a:r>
              <a:rPr lang="cs-CZ" sz="2000" smtClean="0">
                <a:latin typeface="Verdana" pitchFamily="34" charset="0"/>
              </a:rPr>
              <a:t>Učitelé a školy aktivně využívající Profily</a:t>
            </a:r>
          </a:p>
        </p:txBody>
      </p:sp>
      <p:sp>
        <p:nvSpPr>
          <p:cNvPr id="8" name="Obdélník 7"/>
          <p:cNvSpPr/>
          <p:nvPr/>
        </p:nvSpPr>
        <p:spPr>
          <a:xfrm>
            <a:off x="0" y="6396038"/>
            <a:ext cx="9144000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2400" i="1" dirty="0">
                <a:solidFill>
                  <a:schemeClr val="bg1">
                    <a:lumMod val="50000"/>
                  </a:schemeClr>
                </a:solidFill>
              </a:rPr>
              <a:t>Výstupy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24600"/>
            <a:ext cx="9144000" cy="7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78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84313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79" name="Text Box 4"/>
          <p:cNvSpPr txBox="1">
            <a:spLocks noChangeArrowheads="1"/>
          </p:cNvSpPr>
          <p:nvPr/>
        </p:nvSpPr>
        <p:spPr bwMode="auto">
          <a:xfrm>
            <a:off x="323850" y="1557338"/>
            <a:ext cx="8569325" cy="116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latin typeface="Tahoma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cs-CZ" sz="2800" b="1">
              <a:latin typeface="Tahoma" pitchFamily="34" charset="0"/>
            </a:endParaRPr>
          </a:p>
        </p:txBody>
      </p:sp>
      <p:sp>
        <p:nvSpPr>
          <p:cNvPr id="50180" name="Rectangle 6"/>
          <p:cNvSpPr>
            <a:spLocks noGrp="1" noChangeArrowheads="1"/>
          </p:cNvSpPr>
          <p:nvPr>
            <p:ph type="title"/>
          </p:nvPr>
        </p:nvSpPr>
        <p:spPr>
          <a:xfrm>
            <a:off x="685800" y="260350"/>
            <a:ext cx="7772400" cy="1492250"/>
          </a:xfrm>
        </p:spPr>
        <p:txBody>
          <a:bodyPr/>
          <a:lstStyle/>
          <a:p>
            <a:pPr eaLnBrk="1" hangingPunct="1"/>
            <a:r>
              <a:rPr lang="cs-CZ" sz="4000" smtClean="0">
                <a:latin typeface="Verdana" pitchFamily="34" charset="0"/>
              </a:rPr>
              <a:t/>
            </a:r>
            <a:br>
              <a:rPr lang="cs-CZ" sz="4000" smtClean="0">
                <a:latin typeface="Verdana" pitchFamily="34" charset="0"/>
              </a:rPr>
            </a:br>
            <a:r>
              <a:rPr lang="cs-CZ" sz="4000" smtClean="0">
                <a:latin typeface="Verdana" pitchFamily="34" charset="0"/>
              </a:rPr>
              <a:t>KA 05 PROFIL21</a:t>
            </a:r>
            <a:br>
              <a:rPr lang="cs-CZ" sz="4000" smtClean="0">
                <a:latin typeface="Verdana" pitchFamily="34" charset="0"/>
              </a:rPr>
            </a:br>
            <a:endParaRPr lang="cs-CZ" sz="2000" i="1" smtClean="0">
              <a:latin typeface="Verdana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0" y="6396038"/>
            <a:ext cx="9144000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2400" i="1" dirty="0">
                <a:solidFill>
                  <a:schemeClr val="bg1">
                    <a:lumMod val="50000"/>
                  </a:schemeClr>
                </a:solidFill>
              </a:rPr>
              <a:t>Cíl</a:t>
            </a:r>
          </a:p>
        </p:txBody>
      </p:sp>
      <p:sp>
        <p:nvSpPr>
          <p:cNvPr id="50182" name="Rectangle 7"/>
          <p:cNvSpPr>
            <a:spLocks noChangeArrowheads="1"/>
          </p:cNvSpPr>
          <p:nvPr/>
        </p:nvSpPr>
        <p:spPr bwMode="auto">
          <a:xfrm>
            <a:off x="395288" y="1981200"/>
            <a:ext cx="8497887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3200">
                <a:latin typeface="Arial" charset="0"/>
              </a:rPr>
              <a:t>	</a:t>
            </a:r>
            <a:r>
              <a:rPr lang="cs-CZ" sz="2400"/>
              <a:t>Cílem aktivity je připravit a pilotně ověřit systém vzdělávání učitelů a vedoucích pedagogických pracovníků základních škol v oblasti začlenění ICT jako významné podpory v jejich profesním rozvoji.</a:t>
            </a:r>
          </a:p>
          <a:p>
            <a:pPr marL="342900" indent="-342900">
              <a:spcBef>
                <a:spcPct val="20000"/>
              </a:spcBef>
            </a:pPr>
            <a:endParaRPr lang="cs-CZ" sz="2400"/>
          </a:p>
          <a:p>
            <a:pPr marL="342900" indent="-342900">
              <a:spcBef>
                <a:spcPct val="20000"/>
              </a:spcBef>
            </a:pPr>
            <a:r>
              <a:rPr lang="cs-CZ" sz="2400"/>
              <a:t>	Cílová skupina:</a:t>
            </a:r>
          </a:p>
          <a:p>
            <a:pPr marL="342900" indent="-342900">
              <a:spcBef>
                <a:spcPct val="20000"/>
              </a:spcBef>
            </a:pPr>
            <a:r>
              <a:rPr lang="cs-CZ" sz="2400"/>
              <a:t>	pedagogičtí pracovníci škol, vedoucí pedagogičtí pracovníci základních škol</a:t>
            </a:r>
          </a:p>
          <a:p>
            <a:pPr marL="342900" indent="-342900">
              <a:spcBef>
                <a:spcPct val="20000"/>
              </a:spcBef>
            </a:pPr>
            <a:endParaRPr lang="cs-CZ" sz="2400"/>
          </a:p>
          <a:p>
            <a:pPr marL="342900" indent="-342900">
              <a:spcBef>
                <a:spcPct val="20000"/>
              </a:spcBef>
            </a:pPr>
            <a:endParaRPr lang="cs-CZ" sz="2400"/>
          </a:p>
          <a:p>
            <a:pPr marL="342900" indent="-342900">
              <a:spcBef>
                <a:spcPct val="20000"/>
              </a:spcBef>
            </a:pPr>
            <a:endParaRPr lang="cs-CZ" sz="240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24600"/>
            <a:ext cx="9144000" cy="7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6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84313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27" name="Text Box 4"/>
          <p:cNvSpPr txBox="1">
            <a:spLocks noChangeArrowheads="1"/>
          </p:cNvSpPr>
          <p:nvPr/>
        </p:nvSpPr>
        <p:spPr bwMode="auto">
          <a:xfrm>
            <a:off x="323850" y="1557338"/>
            <a:ext cx="8569325" cy="116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latin typeface="Tahoma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cs-CZ" sz="2800" b="1">
              <a:latin typeface="Tahoma" pitchFamily="34" charset="0"/>
            </a:endParaRPr>
          </a:p>
        </p:txBody>
      </p:sp>
      <p:sp>
        <p:nvSpPr>
          <p:cNvPr id="52228" name="Rectangle 6"/>
          <p:cNvSpPr>
            <a:spLocks noGrp="1" noChangeArrowheads="1"/>
          </p:cNvSpPr>
          <p:nvPr>
            <p:ph type="title"/>
          </p:nvPr>
        </p:nvSpPr>
        <p:spPr>
          <a:xfrm>
            <a:off x="685800" y="260350"/>
            <a:ext cx="7772400" cy="1492250"/>
          </a:xfrm>
        </p:spPr>
        <p:txBody>
          <a:bodyPr/>
          <a:lstStyle/>
          <a:p>
            <a:pPr eaLnBrk="1" hangingPunct="1"/>
            <a:r>
              <a:rPr lang="cs-CZ" sz="4000" smtClean="0">
                <a:latin typeface="Verdana" pitchFamily="34" charset="0"/>
              </a:rPr>
              <a:t/>
            </a:r>
            <a:br>
              <a:rPr lang="cs-CZ" sz="4000" smtClean="0">
                <a:latin typeface="Verdana" pitchFamily="34" charset="0"/>
              </a:rPr>
            </a:br>
            <a:r>
              <a:rPr lang="cs-CZ" sz="4000" smtClean="0">
                <a:latin typeface="Verdana" pitchFamily="34" charset="0"/>
              </a:rPr>
              <a:t>KA 05 PROFIL21</a:t>
            </a:r>
            <a:br>
              <a:rPr lang="cs-CZ" sz="4000" smtClean="0">
                <a:latin typeface="Verdana" pitchFamily="34" charset="0"/>
              </a:rPr>
            </a:br>
            <a:endParaRPr lang="cs-CZ" sz="2000" i="1" smtClean="0">
              <a:latin typeface="Verdana" pitchFamily="34" charset="0"/>
            </a:endParaRPr>
          </a:p>
        </p:txBody>
      </p:sp>
      <p:sp>
        <p:nvSpPr>
          <p:cNvPr id="52229" name="Rectangle 9"/>
          <p:cNvSpPr>
            <a:spLocks noGrp="1" noChangeArrowheads="1"/>
          </p:cNvSpPr>
          <p:nvPr>
            <p:ph type="body" idx="4294967295"/>
          </p:nvPr>
        </p:nvSpPr>
        <p:spPr>
          <a:xfrm>
            <a:off x="539750" y="1981200"/>
            <a:ext cx="7918450" cy="4114800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sz="2400" b="1" smtClean="0">
                <a:latin typeface="Verdana" pitchFamily="34" charset="0"/>
              </a:rPr>
              <a:t>Ověřený systém vzdělávání učitelů a vedoucích pracovníků v oblasti začlenění ICT do výuky a života škol</a:t>
            </a:r>
            <a:r>
              <a:rPr lang="cs-CZ" sz="2400" smtClean="0">
                <a:latin typeface="Verdana" pitchFamily="34" charset="0"/>
              </a:rPr>
              <a:t>:</a:t>
            </a:r>
          </a:p>
          <a:p>
            <a:pPr lvl="1">
              <a:buFont typeface="Wingdings" pitchFamily="2" charset="2"/>
              <a:buChar char="§"/>
            </a:pPr>
            <a:r>
              <a:rPr lang="cs-CZ" sz="2000" smtClean="0">
                <a:latin typeface="Verdana" pitchFamily="34" charset="0"/>
              </a:rPr>
              <a:t>Pilotně ověřené a akreditované vzdělávací programy (prezenční forma, e-learning)</a:t>
            </a:r>
          </a:p>
          <a:p>
            <a:pPr>
              <a:buFont typeface="Wingdings" pitchFamily="2" charset="2"/>
              <a:buChar char="§"/>
            </a:pPr>
            <a:r>
              <a:rPr lang="cs-CZ" sz="2400" b="1" smtClean="0">
                <a:latin typeface="Verdana" pitchFamily="34" charset="0"/>
              </a:rPr>
              <a:t>Tým lektorů a tutorů</a:t>
            </a:r>
          </a:p>
          <a:p>
            <a:pPr>
              <a:buFont typeface="Wingdings" pitchFamily="2" charset="2"/>
              <a:buChar char="§"/>
            </a:pPr>
            <a:r>
              <a:rPr lang="cs-CZ" sz="2400" b="1" smtClean="0">
                <a:latin typeface="Verdana" pitchFamily="34" charset="0"/>
              </a:rPr>
              <a:t>Absolventi vzdělávání </a:t>
            </a:r>
            <a:r>
              <a:rPr lang="cs-CZ" sz="2400" smtClean="0">
                <a:latin typeface="Verdana" pitchFamily="34" charset="0"/>
              </a:rPr>
              <a:t>(ředitelé, učitelé)</a:t>
            </a:r>
            <a:endParaRPr lang="cs-CZ" sz="2400" b="1" smtClean="0">
              <a:latin typeface="Verdana" pitchFamily="34" charset="0"/>
            </a:endParaRPr>
          </a:p>
          <a:p>
            <a:pPr>
              <a:buFontTx/>
              <a:buNone/>
            </a:pPr>
            <a:endParaRPr lang="cs-CZ" sz="2400" smtClean="0">
              <a:latin typeface="Verdana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0" y="6396038"/>
            <a:ext cx="9144000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2400" i="1" dirty="0">
                <a:solidFill>
                  <a:schemeClr val="bg1">
                    <a:lumMod val="50000"/>
                  </a:schemeClr>
                </a:solidFill>
              </a:rPr>
              <a:t>Výstupy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24600"/>
            <a:ext cx="9144000" cy="7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4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84313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5" name="Text Box 4"/>
          <p:cNvSpPr txBox="1">
            <a:spLocks noChangeArrowheads="1"/>
          </p:cNvSpPr>
          <p:nvPr/>
        </p:nvSpPr>
        <p:spPr bwMode="auto">
          <a:xfrm>
            <a:off x="323850" y="1557338"/>
            <a:ext cx="8569325" cy="116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latin typeface="Tahoma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cs-CZ" sz="2800" b="1">
              <a:latin typeface="Tahoma" pitchFamily="34" charset="0"/>
            </a:endParaRPr>
          </a:p>
        </p:txBody>
      </p:sp>
      <p:sp>
        <p:nvSpPr>
          <p:cNvPr id="54276" name="Text Box 5"/>
          <p:cNvSpPr txBox="1">
            <a:spLocks noChangeArrowheads="1"/>
          </p:cNvSpPr>
          <p:nvPr/>
        </p:nvSpPr>
        <p:spPr bwMode="auto">
          <a:xfrm>
            <a:off x="539750" y="2133600"/>
            <a:ext cx="76327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2400" b="1"/>
          </a:p>
          <a:p>
            <a:endParaRPr lang="cs-CZ" sz="2400" b="1"/>
          </a:p>
        </p:txBody>
      </p:sp>
      <p:sp>
        <p:nvSpPr>
          <p:cNvPr id="54277" name="Rectangle 6"/>
          <p:cNvSpPr>
            <a:spLocks noGrp="1" noChangeArrowheads="1"/>
          </p:cNvSpPr>
          <p:nvPr>
            <p:ph type="title"/>
          </p:nvPr>
        </p:nvSpPr>
        <p:spPr>
          <a:xfrm>
            <a:off x="685800" y="404813"/>
            <a:ext cx="7772400" cy="1347787"/>
          </a:xfrm>
        </p:spPr>
        <p:txBody>
          <a:bodyPr/>
          <a:lstStyle/>
          <a:p>
            <a:pPr eaLnBrk="1" hangingPunct="1"/>
            <a:r>
              <a:rPr lang="cs-CZ" sz="4000" smtClean="0">
                <a:latin typeface="Verdana" pitchFamily="34" charset="0"/>
              </a:rPr>
              <a:t>Proces realizace projektu</a:t>
            </a:r>
            <a:endParaRPr lang="cs-CZ" sz="2400" smtClean="0">
              <a:latin typeface="Verdana" pitchFamily="34" charset="0"/>
            </a:endParaRPr>
          </a:p>
        </p:txBody>
      </p:sp>
      <p:sp>
        <p:nvSpPr>
          <p:cNvPr id="54278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395288" y="1981200"/>
            <a:ext cx="8497887" cy="4114800"/>
          </a:xfrm>
        </p:spPr>
        <p:txBody>
          <a:bodyPr/>
          <a:lstStyle/>
          <a:p>
            <a:pPr eaLnBrk="1" hangingPunct="1">
              <a:buFontTx/>
              <a:buNone/>
            </a:pPr>
            <a:endParaRPr lang="cs-CZ" smtClean="0"/>
          </a:p>
          <a:p>
            <a:pPr eaLnBrk="1" hangingPunct="1">
              <a:buFontTx/>
              <a:buNone/>
            </a:pPr>
            <a:endParaRPr lang="cs-CZ" smtClean="0"/>
          </a:p>
        </p:txBody>
      </p:sp>
      <p:graphicFrame>
        <p:nvGraphicFramePr>
          <p:cNvPr id="8" name="Diagram 7"/>
          <p:cNvGraphicFramePr/>
          <p:nvPr/>
        </p:nvGraphicFramePr>
        <p:xfrm>
          <a:off x="13397" y="1484784"/>
          <a:ext cx="9118307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54280" name="Obdélník 7"/>
          <p:cNvSpPr>
            <a:spLocks noChangeArrowheads="1"/>
          </p:cNvSpPr>
          <p:nvPr/>
        </p:nvSpPr>
        <p:spPr bwMode="auto">
          <a:xfrm>
            <a:off x="0" y="6396038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 i="1">
                <a:solidFill>
                  <a:srgbClr val="7F7F7F"/>
                </a:solidFill>
              </a:rPr>
              <a:t>27 měsíců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24600"/>
            <a:ext cx="9144000" cy="7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2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84313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3" name="Text Box 4"/>
          <p:cNvSpPr txBox="1">
            <a:spLocks noChangeArrowheads="1"/>
          </p:cNvSpPr>
          <p:nvPr/>
        </p:nvSpPr>
        <p:spPr bwMode="auto">
          <a:xfrm>
            <a:off x="323850" y="1557338"/>
            <a:ext cx="8569325" cy="116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latin typeface="Tahoma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cs-CZ" sz="2800" b="1">
              <a:latin typeface="Tahoma" pitchFamily="34" charset="0"/>
            </a:endParaRPr>
          </a:p>
        </p:txBody>
      </p:sp>
      <p:sp>
        <p:nvSpPr>
          <p:cNvPr id="56324" name="Text Box 5"/>
          <p:cNvSpPr txBox="1">
            <a:spLocks noChangeArrowheads="1"/>
          </p:cNvSpPr>
          <p:nvPr/>
        </p:nvSpPr>
        <p:spPr bwMode="auto">
          <a:xfrm>
            <a:off x="539750" y="2133600"/>
            <a:ext cx="76327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2400" b="1"/>
          </a:p>
          <a:p>
            <a:endParaRPr lang="cs-CZ" sz="2400" b="1"/>
          </a:p>
        </p:txBody>
      </p:sp>
      <p:sp>
        <p:nvSpPr>
          <p:cNvPr id="56325" name="Rectangle 6"/>
          <p:cNvSpPr>
            <a:spLocks noGrp="1" noChangeArrowheads="1"/>
          </p:cNvSpPr>
          <p:nvPr>
            <p:ph type="title"/>
          </p:nvPr>
        </p:nvSpPr>
        <p:spPr>
          <a:xfrm>
            <a:off x="684213" y="260350"/>
            <a:ext cx="7772400" cy="1081088"/>
          </a:xfrm>
        </p:spPr>
        <p:txBody>
          <a:bodyPr/>
          <a:lstStyle/>
          <a:p>
            <a:pPr eaLnBrk="1" hangingPunct="1"/>
            <a:r>
              <a:rPr lang="cs-CZ" smtClean="0">
                <a:latin typeface="Verdana" pitchFamily="34" charset="0"/>
              </a:rPr>
              <a:t/>
            </a:r>
            <a:br>
              <a:rPr lang="cs-CZ" smtClean="0">
                <a:latin typeface="Verdana" pitchFamily="34" charset="0"/>
              </a:rPr>
            </a:br>
            <a:r>
              <a:rPr lang="cs-CZ" smtClean="0">
                <a:latin typeface="Verdana" pitchFamily="34" charset="0"/>
              </a:rPr>
              <a:t>Kritéria úspěchu</a:t>
            </a:r>
          </a:p>
        </p:txBody>
      </p:sp>
      <p:sp>
        <p:nvSpPr>
          <p:cNvPr id="56326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684213" y="1916113"/>
            <a:ext cx="8135937" cy="4179887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400" smtClean="0">
                <a:latin typeface="Verdana" pitchFamily="34" charset="0"/>
              </a:rPr>
              <a:t>Souběh rozvoje školy a jednotlivce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400" smtClean="0">
                <a:latin typeface="Verdana" pitchFamily="34" charset="0"/>
              </a:rPr>
              <a:t>Struktura v čase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400" smtClean="0">
                <a:latin typeface="Verdana" pitchFamily="34" charset="0"/>
              </a:rPr>
              <a:t>Postavení na reflexi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400" smtClean="0">
                <a:latin typeface="Verdana" pitchFamily="34" charset="0"/>
              </a:rPr>
              <a:t>Orientace na praxi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400" smtClean="0">
                <a:latin typeface="Verdana" pitchFamily="34" charset="0"/>
              </a:rPr>
              <a:t>Konkrétní zacílení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400" smtClean="0">
                <a:latin typeface="Verdana" pitchFamily="34" charset="0"/>
              </a:rPr>
              <a:t>Partnerství mezi klientem a poskytovatelem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400" smtClean="0">
                <a:latin typeface="Verdana" pitchFamily="34" charset="0"/>
              </a:rPr>
              <a:t>Diferenciace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400" smtClean="0">
                <a:latin typeface="Verdana" pitchFamily="34" charset="0"/>
              </a:rPr>
              <a:t>Koherence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400" smtClean="0">
                <a:latin typeface="Verdana" pitchFamily="34" charset="0"/>
              </a:rPr>
              <a:t>…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sz="2400" smtClean="0">
              <a:latin typeface="Verdana" pitchFamily="34" charset="0"/>
            </a:endParaRPr>
          </a:p>
          <a:p>
            <a:pPr eaLnBrk="1" hangingPunct="1">
              <a:buFontTx/>
              <a:buNone/>
            </a:pPr>
            <a:endParaRPr lang="cs-CZ" sz="2400" smtClean="0">
              <a:latin typeface="Verdana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24600"/>
            <a:ext cx="9144000" cy="7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18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84313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419" name="Text Box 4"/>
          <p:cNvSpPr txBox="1">
            <a:spLocks noChangeArrowheads="1"/>
          </p:cNvSpPr>
          <p:nvPr/>
        </p:nvSpPr>
        <p:spPr bwMode="auto">
          <a:xfrm>
            <a:off x="323850" y="1557338"/>
            <a:ext cx="8569325" cy="116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latin typeface="Tahoma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cs-CZ" sz="2800" b="1">
              <a:latin typeface="Tahoma" pitchFamily="34" charset="0"/>
            </a:endParaRPr>
          </a:p>
        </p:txBody>
      </p:sp>
      <p:sp>
        <p:nvSpPr>
          <p:cNvPr id="60420" name="Text Box 5"/>
          <p:cNvSpPr txBox="1">
            <a:spLocks noChangeArrowheads="1"/>
          </p:cNvSpPr>
          <p:nvPr/>
        </p:nvSpPr>
        <p:spPr bwMode="auto">
          <a:xfrm>
            <a:off x="539750" y="2133600"/>
            <a:ext cx="76327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2400" b="1"/>
          </a:p>
          <a:p>
            <a:endParaRPr lang="cs-CZ" sz="2400" b="1"/>
          </a:p>
        </p:txBody>
      </p:sp>
      <p:sp>
        <p:nvSpPr>
          <p:cNvPr id="60421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latin typeface="Verdana" pitchFamily="34" charset="0"/>
              </a:rPr>
              <a:t>Rozpočet</a:t>
            </a:r>
          </a:p>
        </p:txBody>
      </p:sp>
      <p:graphicFrame>
        <p:nvGraphicFramePr>
          <p:cNvPr id="9247" name="Group 31"/>
          <p:cNvGraphicFramePr>
            <a:graphicFrameLocks noGrp="1"/>
          </p:cNvGraphicFramePr>
          <p:nvPr>
            <p:ph idx="1"/>
          </p:nvPr>
        </p:nvGraphicFramePr>
        <p:xfrm>
          <a:off x="684213" y="1844675"/>
          <a:ext cx="7817548" cy="4176464"/>
        </p:xfrm>
        <a:graphic>
          <a:graphicData uri="http://schemas.openxmlformats.org/drawingml/2006/table">
            <a:tbl>
              <a:tblPr/>
              <a:tblGrid>
                <a:gridCol w="5441014"/>
                <a:gridCol w="1188267"/>
                <a:gridCol w="1188267"/>
              </a:tblGrid>
              <a:tr h="82701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Název aktivity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Náklady v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Náklady </a:t>
                      </a:r>
                      <a:b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</a:b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v tis. Kč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88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PROFESNÍ ROZVOJ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(PR)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4 940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88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MODEL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– ověření PR uvnitř školy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20 959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88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MENTOR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– ověření formy PR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51 222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30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PROFIL21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– ověření nástrojů PR </a:t>
                      </a:r>
                      <a:b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</a:b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v oblasti ICT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19 697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88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PROFIL21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– PR učitele v oblasti ICT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8 167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8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ŘÍZENÍ PROJEKTU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24 931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24600"/>
            <a:ext cx="9144000" cy="7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66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84313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467" name="Text Box 4"/>
          <p:cNvSpPr txBox="1">
            <a:spLocks noChangeArrowheads="1"/>
          </p:cNvSpPr>
          <p:nvPr/>
        </p:nvSpPr>
        <p:spPr bwMode="auto">
          <a:xfrm>
            <a:off x="323850" y="1557338"/>
            <a:ext cx="8569325" cy="116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latin typeface="Tahoma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cs-CZ" sz="2800" b="1">
              <a:latin typeface="Tahoma" pitchFamily="34" charset="0"/>
            </a:endParaRPr>
          </a:p>
        </p:txBody>
      </p:sp>
      <p:sp>
        <p:nvSpPr>
          <p:cNvPr id="62468" name="Text Box 5"/>
          <p:cNvSpPr txBox="1">
            <a:spLocks noChangeArrowheads="1"/>
          </p:cNvSpPr>
          <p:nvPr/>
        </p:nvSpPr>
        <p:spPr bwMode="auto">
          <a:xfrm>
            <a:off x="539750" y="2133600"/>
            <a:ext cx="76327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2400" b="1"/>
          </a:p>
          <a:p>
            <a:endParaRPr lang="cs-CZ" sz="2400" b="1"/>
          </a:p>
        </p:txBody>
      </p:sp>
      <p:sp>
        <p:nvSpPr>
          <p:cNvPr id="62469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latin typeface="Verdana" pitchFamily="34" charset="0"/>
              </a:rPr>
              <a:t>Monitorovací indikátory</a:t>
            </a:r>
          </a:p>
        </p:txBody>
      </p:sp>
      <p:graphicFrame>
        <p:nvGraphicFramePr>
          <p:cNvPr id="62489" name="Group 25"/>
          <p:cNvGraphicFramePr>
            <a:graphicFrameLocks noGrp="1"/>
          </p:cNvGraphicFramePr>
          <p:nvPr>
            <p:ph sz="half" idx="1"/>
          </p:nvPr>
        </p:nvGraphicFramePr>
        <p:xfrm>
          <a:off x="685800" y="1981200"/>
          <a:ext cx="7772400" cy="2368868"/>
        </p:xfrm>
        <a:graphic>
          <a:graphicData uri="http://schemas.openxmlformats.org/drawingml/2006/table">
            <a:tbl>
              <a:tblPr/>
              <a:tblGrid>
                <a:gridCol w="6407150"/>
                <a:gridCol w="1365250"/>
              </a:tblGrid>
              <a:tr h="4587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Název monitorovacího indikátoru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Počet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Počet nově vytvořených/inovovaných produktů </a:t>
                      </a:r>
                      <a:b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</a:b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s celostátním dopadem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Počet nově vytvořených/inovovaných produktů v oblasti dalšího vzdělávání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Počet podpořených osob – poskytovatelé služeb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218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2487" name="Rectangle 57"/>
          <p:cNvSpPr>
            <a:spLocks noGrp="1" noChangeArrowheads="1"/>
          </p:cNvSpPr>
          <p:nvPr>
            <p:ph type="body" sz="half" idx="2"/>
          </p:nvPr>
        </p:nvSpPr>
        <p:spPr>
          <a:xfrm>
            <a:off x="685800" y="4508500"/>
            <a:ext cx="7772400" cy="1587500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cs-CZ" sz="1600" dirty="0" smtClean="0">
                <a:latin typeface="Verdana" pitchFamily="34" charset="0"/>
              </a:rPr>
              <a:t>Další výstupy: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cs-CZ" sz="1600" dirty="0" smtClean="0">
                <a:latin typeface="Verdana" pitchFamily="34" charset="0"/>
              </a:rPr>
              <a:t>Počet PO – pedagogičtí pracovníci = 3 952 osob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cs-CZ" sz="1600" dirty="0" smtClean="0">
                <a:latin typeface="Verdana" pitchFamily="34" charset="0"/>
              </a:rPr>
              <a:t>Počet PO – vedoucí pedagogičtí pracovníci = 836 osob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cs-CZ" sz="1600" dirty="0" smtClean="0">
                <a:latin typeface="Verdana" pitchFamily="34" charset="0"/>
              </a:rPr>
              <a:t>Počet aktivně zapojených škol = 524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cs-CZ" sz="1600" dirty="0" smtClean="0">
                <a:latin typeface="Verdana" pitchFamily="34" charset="0"/>
              </a:rPr>
              <a:t>Instituce poskytující další vzdělávání, př. poradenství = 930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cs-CZ" sz="1600" dirty="0" smtClean="0">
                <a:latin typeface="Verdana" pitchFamily="34" charset="0"/>
              </a:rPr>
              <a:t>…</a:t>
            </a:r>
          </a:p>
          <a:p>
            <a:pPr>
              <a:lnSpc>
                <a:spcPct val="80000"/>
              </a:lnSpc>
              <a:buFontTx/>
              <a:buNone/>
            </a:pPr>
            <a:endParaRPr lang="cs-CZ" sz="1600" dirty="0" smtClean="0">
              <a:latin typeface="Verdana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24600"/>
            <a:ext cx="9144000" cy="7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4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84313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5" name="Text Box 4"/>
          <p:cNvSpPr txBox="1">
            <a:spLocks noChangeArrowheads="1"/>
          </p:cNvSpPr>
          <p:nvPr/>
        </p:nvSpPr>
        <p:spPr bwMode="auto">
          <a:xfrm>
            <a:off x="323850" y="1557338"/>
            <a:ext cx="8569325" cy="116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latin typeface="Tahoma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cs-CZ" sz="2800" b="1">
              <a:latin typeface="Tahoma" pitchFamily="34" charset="0"/>
            </a:endParaRPr>
          </a:p>
        </p:txBody>
      </p:sp>
      <p:sp>
        <p:nvSpPr>
          <p:cNvPr id="64516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latin typeface="Verdana" pitchFamily="34" charset="0"/>
              </a:rPr>
              <a:t>Přínos projektu v PR</a:t>
            </a:r>
          </a:p>
        </p:txBody>
      </p:sp>
      <p:sp>
        <p:nvSpPr>
          <p:cNvPr id="64517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468313" y="1700213"/>
            <a:ext cx="8496300" cy="4395787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400" b="1" smtClean="0">
                <a:latin typeface="Arial" charset="0"/>
              </a:rPr>
              <a:t>Pro učitele: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400" smtClean="0">
                <a:latin typeface="Arial" charset="0"/>
              </a:rPr>
              <a:t>Zpracování individuálního plánu rozvoje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400" smtClean="0">
                <a:latin typeface="Arial" charset="0"/>
              </a:rPr>
              <a:t>Praktickou osobní podporu v reálném prostředí školy, třídy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400" smtClean="0">
                <a:latin typeface="Arial" charset="0"/>
              </a:rPr>
              <a:t>Zkušenost s netradičními formami podpory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400" smtClean="0">
                <a:latin typeface="Arial" charset="0"/>
              </a:rPr>
              <a:t>Odbornou pomoc profesionála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sz="240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400" b="1" smtClean="0">
                <a:latin typeface="Arial" charset="0"/>
              </a:rPr>
              <a:t>Pro ředitele: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400" smtClean="0">
                <a:latin typeface="Arial" charset="0"/>
              </a:rPr>
              <a:t>Zvýšení kompetencí v oblasti personálního řízení a řízení změny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400" smtClean="0">
                <a:latin typeface="Arial" charset="0"/>
              </a:rPr>
              <a:t>Metodickou podporu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400" smtClean="0">
                <a:latin typeface="Arial" charset="0"/>
              </a:rPr>
              <a:t>Odbornou pomoc profesionála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sz="240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sz="2000" smtClean="0">
              <a:latin typeface="Arial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0" y="6396038"/>
            <a:ext cx="9144000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2400" i="1" dirty="0">
                <a:solidFill>
                  <a:schemeClr val="bg1">
                    <a:lumMod val="50000"/>
                  </a:schemeClr>
                </a:solidFill>
              </a:rPr>
              <a:t>Osobní rovina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24600"/>
            <a:ext cx="9144000" cy="7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2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84313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63" name="Text Box 4"/>
          <p:cNvSpPr txBox="1">
            <a:spLocks noChangeArrowheads="1"/>
          </p:cNvSpPr>
          <p:nvPr/>
        </p:nvSpPr>
        <p:spPr bwMode="auto">
          <a:xfrm>
            <a:off x="323850" y="1557338"/>
            <a:ext cx="8569325" cy="116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latin typeface="Tahoma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cs-CZ" sz="2800" b="1">
              <a:latin typeface="Tahoma" pitchFamily="34" charset="0"/>
            </a:endParaRPr>
          </a:p>
        </p:txBody>
      </p:sp>
      <p:sp>
        <p:nvSpPr>
          <p:cNvPr id="66564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latin typeface="Verdana" pitchFamily="34" charset="0"/>
              </a:rPr>
              <a:t>Přínos projektu v PR</a:t>
            </a:r>
          </a:p>
        </p:txBody>
      </p:sp>
      <p:sp>
        <p:nvSpPr>
          <p:cNvPr id="66565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685800" y="1700213"/>
            <a:ext cx="7989888" cy="4395787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400" b="1" smtClean="0">
                <a:latin typeface="Arial" charset="0"/>
              </a:rPr>
              <a:t>Pro školu: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400" smtClean="0">
                <a:latin typeface="Arial" charset="0"/>
              </a:rPr>
              <a:t>Příležitost funkčně propojit rozvoj žáka, učitele a školy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400" smtClean="0">
                <a:latin typeface="Arial" charset="0"/>
              </a:rPr>
              <a:t>Personální, časovou a finanční úsporu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400" smtClean="0">
                <a:latin typeface="Arial" charset="0"/>
              </a:rPr>
              <a:t>Klientský servis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400" b="1" smtClean="0">
                <a:latin typeface="Arial" charset="0"/>
              </a:rPr>
              <a:t>Pro poskytovatele podpory: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400" smtClean="0">
                <a:latin typeface="Arial" charset="0"/>
              </a:rPr>
              <a:t>Informace o tom, jaké formy podpory, s jakým cílem a za jakých podmínek by bylo vhodné začít poskytovat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400" smtClean="0">
                <a:latin typeface="Arial" charset="0"/>
              </a:rPr>
              <a:t>Příležitost k vlastnímu rozvoji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b="1" smtClean="0">
                <a:latin typeface="Arial" charset="0"/>
              </a:rPr>
              <a:t>Pro MŠMT:</a:t>
            </a:r>
          </a:p>
          <a:p>
            <a:pPr eaLnBrk="1" hangingPunct="1">
              <a:lnSpc>
                <a:spcPct val="80000"/>
              </a:lnSpc>
              <a:spcBef>
                <a:spcPct val="0"/>
              </a:spcBef>
              <a:buFont typeface="Wingdings" pitchFamily="2" charset="2"/>
              <a:buChar char="§"/>
            </a:pPr>
            <a:r>
              <a:rPr lang="cs-CZ" sz="2400" smtClean="0">
                <a:latin typeface="Arial" charset="0"/>
              </a:rPr>
              <a:t>Ověřený systém profesního rozvoje pedagogických pracovníků</a:t>
            </a:r>
          </a:p>
          <a:p>
            <a:pPr eaLnBrk="1" hangingPunct="1">
              <a:lnSpc>
                <a:spcPct val="80000"/>
              </a:lnSpc>
              <a:spcBef>
                <a:spcPct val="0"/>
              </a:spcBef>
              <a:buFont typeface="Wingdings" pitchFamily="2" charset="2"/>
              <a:buChar char="§"/>
            </a:pPr>
            <a:r>
              <a:rPr lang="cs-CZ" sz="2400" smtClean="0">
                <a:latin typeface="Arial" charset="0"/>
              </a:rPr>
              <a:t>Podklady pro novelizaci relevantních právních norem</a:t>
            </a:r>
          </a:p>
          <a:p>
            <a:pPr eaLnBrk="1" hangingPunct="1">
              <a:lnSpc>
                <a:spcPct val="80000"/>
              </a:lnSpc>
              <a:spcBef>
                <a:spcPct val="0"/>
              </a:spcBef>
              <a:buFont typeface="Wingdings" pitchFamily="2" charset="2"/>
              <a:buChar char="§"/>
            </a:pPr>
            <a:r>
              <a:rPr lang="cs-CZ" sz="2400" smtClean="0">
                <a:latin typeface="Arial" charset="0"/>
              </a:rPr>
              <a:t>Základ podpůrného poradenského systému</a:t>
            </a:r>
          </a:p>
        </p:txBody>
      </p:sp>
      <p:sp>
        <p:nvSpPr>
          <p:cNvPr id="7" name="Obdélník 6"/>
          <p:cNvSpPr/>
          <p:nvPr/>
        </p:nvSpPr>
        <p:spPr>
          <a:xfrm>
            <a:off x="0" y="6396038"/>
            <a:ext cx="9144000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2400" i="1" dirty="0">
                <a:solidFill>
                  <a:schemeClr val="bg1">
                    <a:lumMod val="50000"/>
                  </a:schemeClr>
                </a:solidFill>
              </a:rPr>
              <a:t>Institucionální rovina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0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24600"/>
            <a:ext cx="9144000" cy="7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0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84313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8611" name="Text Box 4"/>
          <p:cNvSpPr txBox="1">
            <a:spLocks noChangeArrowheads="1"/>
          </p:cNvSpPr>
          <p:nvPr/>
        </p:nvSpPr>
        <p:spPr bwMode="auto">
          <a:xfrm>
            <a:off x="323850" y="1557338"/>
            <a:ext cx="8569325" cy="116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latin typeface="Tahoma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cs-CZ" sz="2800" b="1">
              <a:latin typeface="Tahoma" pitchFamily="34" charset="0"/>
            </a:endParaRPr>
          </a:p>
        </p:txBody>
      </p:sp>
      <p:sp>
        <p:nvSpPr>
          <p:cNvPr id="68612" name="Text Box 5"/>
          <p:cNvSpPr txBox="1">
            <a:spLocks noChangeArrowheads="1"/>
          </p:cNvSpPr>
          <p:nvPr/>
        </p:nvSpPr>
        <p:spPr bwMode="auto">
          <a:xfrm>
            <a:off x="539750" y="2133600"/>
            <a:ext cx="76327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2400" b="1"/>
          </a:p>
          <a:p>
            <a:endParaRPr lang="cs-CZ" sz="2400" b="1"/>
          </a:p>
        </p:txBody>
      </p:sp>
      <p:sp>
        <p:nvSpPr>
          <p:cNvPr id="68613" name="Rectangle 6"/>
          <p:cNvSpPr>
            <a:spLocks noGrp="1" noChangeArrowheads="1"/>
          </p:cNvSpPr>
          <p:nvPr>
            <p:ph type="title"/>
          </p:nvPr>
        </p:nvSpPr>
        <p:spPr>
          <a:xfrm>
            <a:off x="755650" y="333375"/>
            <a:ext cx="7993063" cy="1008063"/>
          </a:xfrm>
        </p:spPr>
        <p:txBody>
          <a:bodyPr/>
          <a:lstStyle/>
          <a:p>
            <a:pPr eaLnBrk="1" hangingPunct="1"/>
            <a:r>
              <a:rPr lang="cs-CZ" smtClean="0">
                <a:latin typeface="Verdana" pitchFamily="34" charset="0"/>
              </a:rPr>
              <a:t/>
            </a:r>
            <a:br>
              <a:rPr lang="cs-CZ" smtClean="0">
                <a:latin typeface="Verdana" pitchFamily="34" charset="0"/>
              </a:rPr>
            </a:br>
            <a:r>
              <a:rPr lang="cs-CZ" smtClean="0">
                <a:latin typeface="Verdana" pitchFamily="34" charset="0"/>
              </a:rPr>
              <a:t>Podporované aktivity</a:t>
            </a:r>
          </a:p>
        </p:txBody>
      </p:sp>
      <p:sp>
        <p:nvSpPr>
          <p:cNvPr id="68614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9388" y="1628775"/>
            <a:ext cx="8713787" cy="44672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000" smtClean="0">
                <a:latin typeface="Verdana" pitchFamily="34" charset="0"/>
              </a:rPr>
              <a:t>Další vzdělávání a podpora pedagogických pracovníků škol a školských zařízení s důrazem na realizaci kurikulární reformy, včetně osvojení si dalších moderním pedagogických metod souvisejících se systematickým zvyšováním kvality a efektivity vzdělávání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000" smtClean="0">
                <a:latin typeface="Verdana" pitchFamily="34" charset="0"/>
              </a:rPr>
              <a:t>Posílení systému informací o vzdělávacích možnostech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000" smtClean="0">
                <a:latin typeface="Verdana" pitchFamily="34" charset="0"/>
              </a:rPr>
              <a:t>Vytváření podpůrných systémů pro další vzdělávání na národní úrovni (např.: poradenství, informační a monitorovací systémy)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000" smtClean="0">
                <a:latin typeface="Verdana" pitchFamily="34" charset="0"/>
              </a:rPr>
              <a:t>Vytvoření systému dalšího vzdělávání pedagogických pracovníků škol a školských zařízení a rozvoj kompetencí pedagogů a pracovníků pracujících s dětmi a mládeží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000" smtClean="0">
                <a:latin typeface="Verdana" pitchFamily="34" charset="0"/>
              </a:rPr>
              <a:t>Dobudování a realizace systému hodnocení kvality poskytovaného vzdělávání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000" smtClean="0">
                <a:latin typeface="Verdana" pitchFamily="34" charset="0"/>
              </a:rPr>
              <a:t>Analýza stavu vzdělávání na národní, popř. krajské úrovni a v mezinárodním kontextu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000" smtClean="0">
                <a:latin typeface="Verdana" pitchFamily="34" charset="0"/>
              </a:rPr>
              <a:t>Vytváření mechanismů, které povedou k propojení systémů počátečního, terciárního a dalšího vzdělávání </a:t>
            </a:r>
          </a:p>
        </p:txBody>
      </p:sp>
      <p:sp>
        <p:nvSpPr>
          <p:cNvPr id="68615" name="Obdélník 7"/>
          <p:cNvSpPr>
            <a:spLocks noChangeArrowheads="1"/>
          </p:cNvSpPr>
          <p:nvPr/>
        </p:nvSpPr>
        <p:spPr bwMode="auto">
          <a:xfrm>
            <a:off x="0" y="6396038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 i="1">
                <a:solidFill>
                  <a:srgbClr val="7F7F7F"/>
                </a:solidFill>
              </a:rPr>
              <a:t>Výzva k IPn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24600"/>
            <a:ext cx="9144000" cy="7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58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84313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59" name="Text Box 4"/>
          <p:cNvSpPr txBox="1">
            <a:spLocks noChangeArrowheads="1"/>
          </p:cNvSpPr>
          <p:nvPr/>
        </p:nvSpPr>
        <p:spPr bwMode="auto">
          <a:xfrm>
            <a:off x="323850" y="1557338"/>
            <a:ext cx="8569325" cy="116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latin typeface="Tahoma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cs-CZ" sz="2800" b="1">
              <a:latin typeface="Tahoma" pitchFamily="34" charset="0"/>
            </a:endParaRPr>
          </a:p>
        </p:txBody>
      </p:sp>
      <p:sp>
        <p:nvSpPr>
          <p:cNvPr id="70660" name="Text Box 5"/>
          <p:cNvSpPr txBox="1">
            <a:spLocks noChangeArrowheads="1"/>
          </p:cNvSpPr>
          <p:nvPr/>
        </p:nvSpPr>
        <p:spPr bwMode="auto">
          <a:xfrm>
            <a:off x="539750" y="2133600"/>
            <a:ext cx="76327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2400" b="1"/>
          </a:p>
          <a:p>
            <a:endParaRPr lang="cs-CZ" sz="2400" b="1"/>
          </a:p>
        </p:txBody>
      </p:sp>
      <p:sp>
        <p:nvSpPr>
          <p:cNvPr id="70661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latin typeface="Verdana" pitchFamily="34" charset="0"/>
              </a:rPr>
              <a:t>Vazba na jiné projekty</a:t>
            </a:r>
          </a:p>
        </p:txBody>
      </p:sp>
      <p:sp>
        <p:nvSpPr>
          <p:cNvPr id="70662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684213" y="1981200"/>
            <a:ext cx="8208962" cy="4114800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cs-CZ" sz="2400" smtClean="0">
                <a:latin typeface="Verdana" pitchFamily="34" charset="0"/>
              </a:rPr>
              <a:t>IPn Cesta ke kvalitě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sz="2400" smtClean="0">
                <a:latin typeface="Verdana" pitchFamily="34" charset="0"/>
              </a:rPr>
              <a:t>IPn Kompetence III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sz="2400" smtClean="0">
                <a:latin typeface="Verdana" pitchFamily="34" charset="0"/>
              </a:rPr>
              <a:t>IPn Kariérní systém učitele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sz="2400" smtClean="0">
                <a:latin typeface="Verdana" pitchFamily="34" charset="0"/>
              </a:rPr>
              <a:t>IPn Komplexní školský portál 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sz="2400" smtClean="0">
                <a:latin typeface="Verdana" pitchFamily="34" charset="0"/>
              </a:rPr>
              <a:t>IPn Systém monitoringu a hodnocení kvality vzdělávání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sz="2400" smtClean="0">
                <a:latin typeface="Verdana" pitchFamily="34" charset="0"/>
              </a:rPr>
              <a:t>…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24600"/>
            <a:ext cx="9144000" cy="7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06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84313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707" name="Text Box 4"/>
          <p:cNvSpPr txBox="1">
            <a:spLocks noChangeArrowheads="1"/>
          </p:cNvSpPr>
          <p:nvPr/>
        </p:nvSpPr>
        <p:spPr bwMode="auto">
          <a:xfrm>
            <a:off x="323850" y="1557338"/>
            <a:ext cx="8569325" cy="116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latin typeface="Tahoma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cs-CZ" sz="2800" b="1">
              <a:latin typeface="Tahoma" pitchFamily="34" charset="0"/>
            </a:endParaRPr>
          </a:p>
        </p:txBody>
      </p:sp>
      <p:pic>
        <p:nvPicPr>
          <p:cNvPr id="72709" name="Picture 24" descr="MC900439308[1]"/>
          <p:cNvPicPr>
            <a:picLocks noGrp="1" noChangeAspect="1" noChangeArrowheads="1"/>
          </p:cNvPicPr>
          <p:nvPr>
            <p:ph sz="half" idx="1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323850" y="1771650"/>
            <a:ext cx="4171950" cy="4171950"/>
          </a:xfrm>
        </p:spPr>
      </p:pic>
      <p:sp>
        <p:nvSpPr>
          <p:cNvPr id="72710" name="Zástupný symbol pro obsah 6"/>
          <p:cNvSpPr>
            <a:spLocks noGrp="1"/>
          </p:cNvSpPr>
          <p:nvPr>
            <p:ph sz="half" idx="2"/>
          </p:nvPr>
        </p:nvSpPr>
        <p:spPr>
          <a:xfrm>
            <a:off x="4284663" y="1981200"/>
            <a:ext cx="4859337" cy="4114800"/>
          </a:xfrm>
        </p:spPr>
        <p:txBody>
          <a:bodyPr/>
          <a:lstStyle/>
          <a:p>
            <a:pPr eaLnBrk="1" hangingPunct="1">
              <a:buFontTx/>
              <a:buNone/>
            </a:pPr>
            <a:endParaRPr lang="cs-CZ" sz="2400" i="1" smtClean="0">
              <a:latin typeface="Verdana" pitchFamily="34" charset="0"/>
            </a:endParaRPr>
          </a:p>
          <a:p>
            <a:pPr eaLnBrk="1" hangingPunct="1">
              <a:buFontTx/>
              <a:buNone/>
            </a:pPr>
            <a:r>
              <a:rPr lang="cs-CZ" sz="2400" i="1" smtClean="0">
                <a:latin typeface="Verdana" pitchFamily="34" charset="0"/>
              </a:rPr>
              <a:t>Těšíme se na Vaše názory,</a:t>
            </a:r>
          </a:p>
          <a:p>
            <a:pPr eaLnBrk="1" hangingPunct="1">
              <a:buFontTx/>
              <a:buNone/>
            </a:pPr>
            <a:r>
              <a:rPr lang="cs-CZ" sz="2400" i="1" smtClean="0">
                <a:latin typeface="Verdana" pitchFamily="34" charset="0"/>
              </a:rPr>
              <a:t>připomínky, dotazy, návrhy… </a:t>
            </a:r>
          </a:p>
          <a:p>
            <a:pPr eaLnBrk="1" hangingPunct="1">
              <a:buFontTx/>
              <a:buNone/>
            </a:pPr>
            <a:endParaRPr lang="cs-CZ" sz="2400" i="1" smtClean="0">
              <a:latin typeface="Verdana" pitchFamily="34" charset="0"/>
            </a:endParaRPr>
          </a:p>
          <a:p>
            <a:pPr eaLnBrk="1" hangingPunct="1">
              <a:buFontTx/>
              <a:buNone/>
            </a:pPr>
            <a:r>
              <a:rPr lang="cs-CZ" sz="2400" i="1" smtClean="0">
                <a:latin typeface="Verdana" pitchFamily="34" charset="0"/>
              </a:rPr>
              <a:t>		</a:t>
            </a:r>
          </a:p>
          <a:p>
            <a:pPr eaLnBrk="1" hangingPunct="1">
              <a:buFontTx/>
              <a:buNone/>
            </a:pPr>
            <a:r>
              <a:rPr lang="cs-CZ" sz="2400" i="1" smtClean="0">
                <a:latin typeface="Verdana" pitchFamily="34" charset="0"/>
              </a:rPr>
              <a:t>		přípravný tým projektu</a:t>
            </a:r>
          </a:p>
        </p:txBody>
      </p:sp>
      <p:pic>
        <p:nvPicPr>
          <p:cNvPr id="72712" name="Picture 21" descr="logolink 3"/>
          <p:cNvPicPr>
            <a:picLocks noGrp="1" noChangeAspect="1" noChangeArrowheads="1"/>
          </p:cNvPicPr>
          <p:nvPr>
            <p:ph type="title" idx="4294967295"/>
          </p:nvPr>
        </p:nvPicPr>
        <p:blipFill>
          <a:blip r:embed="rId6" cstate="print"/>
          <a:srcRect/>
          <a:stretch>
            <a:fillRect/>
          </a:stretch>
        </p:blipFill>
        <p:spPr>
          <a:xfrm>
            <a:off x="1692275" y="188913"/>
            <a:ext cx="5761038" cy="1258887"/>
          </a:xfrm>
          <a:noFill/>
        </p:spPr>
      </p:pic>
      <p:sp>
        <p:nvSpPr>
          <p:cNvPr id="7" name="Obdélník 6"/>
          <p:cNvSpPr/>
          <p:nvPr/>
        </p:nvSpPr>
        <p:spPr>
          <a:xfrm>
            <a:off x="0" y="6396038"/>
            <a:ext cx="9144000" cy="457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cs-CZ" sz="2400" b="1" i="1">
                <a:solidFill>
                  <a:srgbClr val="7F7F7F"/>
                </a:solidFill>
              </a:rPr>
              <a:t>?!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cpraha_sablona">
  <a:themeElements>
    <a:clrScheme name="Původ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pcpraha_sablon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cpraha_sablona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cpraha_sablona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cpraha_sablona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cpraha_sablona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cpraha_sablon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cpraha_sablon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cpraha_sablon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C:\Documents and Settings\A\Plocha\pcpraha_sablona.pot</Template>
  <TotalTime>1862</TotalTime>
  <Words>937</Words>
  <Application>Microsoft Office PowerPoint</Application>
  <PresentationFormat>Předvádění na obrazovce (4:3)</PresentationFormat>
  <Paragraphs>293</Paragraphs>
  <Slides>28</Slides>
  <Notes>28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29" baseType="lpstr">
      <vt:lpstr>pcpraha_sablona</vt:lpstr>
      <vt:lpstr>Snímek 1</vt:lpstr>
      <vt:lpstr>Obsah prezentace</vt:lpstr>
      <vt:lpstr>Základní údaje</vt:lpstr>
      <vt:lpstr>Hlavní téma</vt:lpstr>
      <vt:lpstr>Cíle projektu</vt:lpstr>
      <vt:lpstr>Zdůvodnění potřebnosti</vt:lpstr>
      <vt:lpstr>Snímek 7</vt:lpstr>
      <vt:lpstr>Řízení změny</vt:lpstr>
      <vt:lpstr>Klíčové aktivity </vt:lpstr>
      <vt:lpstr> KA 01 PROFESNÍ ROZVOJ </vt:lpstr>
      <vt:lpstr>KA 01 PROFESNÍ ROZVOJ</vt:lpstr>
      <vt:lpstr>KA 02 MODEL uvnitř školy</vt:lpstr>
      <vt:lpstr>KA 02 MODEL uvnitř školy</vt:lpstr>
      <vt:lpstr>KA 03 MENTOR</vt:lpstr>
      <vt:lpstr>KA 03 MENTOR</vt:lpstr>
      <vt:lpstr>KA 04 PROFIL21</vt:lpstr>
      <vt:lpstr>KA 04 PROFIL21</vt:lpstr>
      <vt:lpstr> KA 05 PROFIL21 </vt:lpstr>
      <vt:lpstr> KA 05 PROFIL21 </vt:lpstr>
      <vt:lpstr>Proces realizace projektu</vt:lpstr>
      <vt:lpstr> Kritéria úspěchu</vt:lpstr>
      <vt:lpstr>Rozpočet</vt:lpstr>
      <vt:lpstr>Monitorovací indikátory</vt:lpstr>
      <vt:lpstr>Přínos projektu v PR</vt:lpstr>
      <vt:lpstr>Přínos projektu v PR</vt:lpstr>
      <vt:lpstr> Podporované aktivity</vt:lpstr>
      <vt:lpstr>Vazba na jiné projekty</vt:lpstr>
      <vt:lpstr>Snímek 28</vt:lpstr>
    </vt:vector>
  </TitlesOfParts>
  <Company>pedagogicke centrum stredni cechy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Powerpointová prezentace NIDV s logem ESF (šablona)</dc:title>
  <dc:creator>A</dc:creator>
  <cp:lastModifiedBy>Slajchova</cp:lastModifiedBy>
  <cp:revision>349</cp:revision>
  <dcterms:created xsi:type="dcterms:W3CDTF">2005-02-08T08:09:02Z</dcterms:created>
  <dcterms:modified xsi:type="dcterms:W3CDTF">2011-06-20T08:50:39Z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rder">
    <vt:lpwstr>900.000000000000</vt:lpwstr>
  </property>
</Properties>
</file>