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handoutMasterIdLst>
    <p:handoutMasterId r:id="rId11"/>
  </p:handoutMasterIdLst>
  <p:sldIdLst>
    <p:sldId id="256" r:id="rId3"/>
    <p:sldId id="257" r:id="rId4"/>
    <p:sldId id="258" r:id="rId5"/>
    <p:sldId id="260" r:id="rId6"/>
    <p:sldId id="261" r:id="rId7"/>
    <p:sldId id="262" r:id="rId8"/>
    <p:sldId id="259" r:id="rId9"/>
    <p:sldId id="263" r:id="rId10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846" y="-3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DCA98F-C6EB-4011-87D9-0592CBB840CF}" type="datetimeFigureOut">
              <a:rPr lang="cs-CZ" smtClean="0"/>
              <a:t>7.10.2011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9A91E2-5099-4E7F-AED4-D98E9BF59089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6976-4310-4BF9-B392-D560DF93EF4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7.10.2011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FD13-4515-402F-A365-7532C22155B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9823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6976-4310-4BF9-B392-D560DF93EF4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7.10.2011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FD13-4515-402F-A365-7532C22155B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0793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6976-4310-4BF9-B392-D560DF93EF4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7.10.2011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FD13-4515-402F-A365-7532C22155B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56655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6976-4310-4BF9-B392-D560DF93EF4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7.10.2011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FD13-4515-402F-A365-7532C22155B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88616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6976-4310-4BF9-B392-D560DF93EF4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7.10.2011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FD13-4515-402F-A365-7532C22155B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78050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6976-4310-4BF9-B392-D560DF93EF4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7.10.2011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FD13-4515-402F-A365-7532C22155B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57526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6976-4310-4BF9-B392-D560DF93EF4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7.10.2011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FD13-4515-402F-A365-7532C22155B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11732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6976-4310-4BF9-B392-D560DF93EF4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7.10.2011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FD13-4515-402F-A365-7532C22155B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41592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6976-4310-4BF9-B392-D560DF93EF4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7.10.2011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FD13-4515-402F-A365-7532C22155B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17690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6976-4310-4BF9-B392-D560DF93EF4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7.10.2011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FD13-4515-402F-A365-7532C22155B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52026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6976-4310-4BF9-B392-D560DF93EF4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7.10.2011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FD13-4515-402F-A365-7532C22155B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5913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6976-4310-4BF9-B392-D560DF93EF4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7.10.2011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FD13-4515-402F-A365-7532C22155B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96407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6976-4310-4BF9-B392-D560DF93EF4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7.10.2011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FD13-4515-402F-A365-7532C22155B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32246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6976-4310-4BF9-B392-D560DF93EF4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7.10.2011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FD13-4515-402F-A365-7532C22155B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73500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6976-4310-4BF9-B392-D560DF93EF4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7.10.2011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FD13-4515-402F-A365-7532C22155B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9013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6976-4310-4BF9-B392-D560DF93EF4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7.10.2011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FD13-4515-402F-A365-7532C22155B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0446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6976-4310-4BF9-B392-D560DF93EF4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7.10.2011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FD13-4515-402F-A365-7532C22155B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7594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6976-4310-4BF9-B392-D560DF93EF4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7.10.2011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FD13-4515-402F-A365-7532C22155B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1313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6976-4310-4BF9-B392-D560DF93EF4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7.10.2011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FD13-4515-402F-A365-7532C22155B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2879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6976-4310-4BF9-B392-D560DF93EF4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7.10.2011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FD13-4515-402F-A365-7532C22155B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9372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6976-4310-4BF9-B392-D560DF93EF4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7.10.2011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FD13-4515-402F-A365-7532C22155B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5120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6976-4310-4BF9-B392-D560DF93EF4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7.10.2011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FD13-4515-402F-A365-7532C22155B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4776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D6976-4310-4BF9-B392-D560DF93EF4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7.10.2011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8FD13-4515-402F-A365-7532C22155B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0968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D6976-4310-4BF9-B392-D560DF93EF4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7.10.2011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8FD13-4515-402F-A365-7532C22155B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186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png"/><Relationship Id="rId3" Type="http://schemas.openxmlformats.org/officeDocument/2006/relationships/image" Target="../media/image13.wmf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jpe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jpeg"/><Relationship Id="rId1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fcontrol.com/" TargetMode="External"/><Relationship Id="rId2" Type="http://schemas.openxmlformats.org/officeDocument/2006/relationships/hyperlink" Target="http://www.elkoep.com/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www.inels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2913" y="13070"/>
            <a:ext cx="9216913" cy="6886334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2375529" y="5406374"/>
            <a:ext cx="43200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err="1" smtClean="0"/>
              <a:t>Fusion</a:t>
            </a:r>
            <a:r>
              <a:rPr lang="cs-CZ" sz="2800" smtClean="0"/>
              <a:t> </a:t>
            </a:r>
            <a:r>
              <a:rPr lang="cs-CZ" sz="2800" err="1" smtClean="0"/>
              <a:t>between</a:t>
            </a:r>
            <a:r>
              <a:rPr lang="cs-CZ" sz="2800" smtClean="0"/>
              <a:t> </a:t>
            </a:r>
            <a:r>
              <a:rPr lang="cs-CZ" sz="2800" err="1" smtClean="0"/>
              <a:t>intelligent</a:t>
            </a:r>
            <a:r>
              <a:rPr lang="cs-CZ" sz="2800" smtClean="0"/>
              <a:t> </a:t>
            </a:r>
            <a:r>
              <a:rPr lang="cs-CZ" sz="2800" err="1" smtClean="0"/>
              <a:t>installations</a:t>
            </a:r>
            <a:r>
              <a:rPr lang="cs-CZ" sz="2800" smtClean="0"/>
              <a:t> and IT </a:t>
            </a:r>
            <a:r>
              <a:rPr lang="cs-CZ" sz="2800" err="1" smtClean="0"/>
              <a:t>world</a:t>
            </a:r>
            <a:endParaRPr lang="cs-CZ" sz="2800"/>
          </a:p>
        </p:txBody>
      </p:sp>
    </p:spTree>
    <p:extLst>
      <p:ext uri="{BB962C8B-B14F-4D97-AF65-F5344CB8AC3E}">
        <p14:creationId xmlns:p14="http://schemas.microsoft.com/office/powerpoint/2010/main" xmlns="" val="215686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54868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cs-CZ" smtClean="0"/>
              <a:t>ELKO EP s.r.o. </a:t>
            </a:r>
            <a:r>
              <a:rPr lang="cs-CZ" err="1" smtClean="0"/>
              <a:t>is</a:t>
            </a:r>
            <a:r>
              <a:rPr lang="cs-CZ" smtClean="0"/>
              <a:t> a </a:t>
            </a:r>
            <a:r>
              <a:rPr lang="cs-CZ" err="1" smtClean="0"/>
              <a:t>solely</a:t>
            </a:r>
            <a:r>
              <a:rPr lang="cs-CZ" smtClean="0"/>
              <a:t> Czech </a:t>
            </a:r>
            <a:r>
              <a:rPr lang="cs-CZ" err="1" smtClean="0"/>
              <a:t>company</a:t>
            </a:r>
            <a:r>
              <a:rPr lang="cs-CZ" smtClean="0"/>
              <a:t> </a:t>
            </a:r>
            <a:r>
              <a:rPr lang="cs-CZ" err="1" smtClean="0"/>
              <a:t>with</a:t>
            </a:r>
            <a:r>
              <a:rPr lang="cs-CZ" smtClean="0"/>
              <a:t> 18 </a:t>
            </a:r>
            <a:r>
              <a:rPr lang="cs-CZ" err="1" smtClean="0"/>
              <a:t>years</a:t>
            </a:r>
            <a:r>
              <a:rPr lang="cs-CZ" smtClean="0"/>
              <a:t> </a:t>
            </a:r>
            <a:r>
              <a:rPr lang="cs-CZ" err="1" smtClean="0"/>
              <a:t>of</a:t>
            </a:r>
            <a:r>
              <a:rPr lang="cs-CZ" smtClean="0"/>
              <a:t> </a:t>
            </a:r>
            <a:r>
              <a:rPr lang="cs-CZ" err="1" smtClean="0"/>
              <a:t>tradition</a:t>
            </a:r>
            <a:r>
              <a:rPr lang="cs-CZ" smtClean="0"/>
              <a:t>. </a:t>
            </a:r>
            <a:r>
              <a:rPr lang="cs-CZ" err="1" smtClean="0"/>
              <a:t>It</a:t>
            </a:r>
            <a:r>
              <a:rPr lang="cs-CZ" smtClean="0"/>
              <a:t> </a:t>
            </a:r>
            <a:r>
              <a:rPr lang="cs-CZ" err="1" smtClean="0"/>
              <a:t>is</a:t>
            </a:r>
            <a:r>
              <a:rPr lang="cs-CZ" smtClean="0"/>
              <a:t> not </a:t>
            </a:r>
            <a:r>
              <a:rPr lang="cs-CZ" err="1" smtClean="0"/>
              <a:t>only</a:t>
            </a:r>
            <a:r>
              <a:rPr lang="cs-CZ" smtClean="0"/>
              <a:t> </a:t>
            </a:r>
            <a:r>
              <a:rPr lang="cs-CZ" err="1" smtClean="0"/>
              <a:t>one</a:t>
            </a:r>
            <a:r>
              <a:rPr lang="cs-CZ" smtClean="0"/>
              <a:t> </a:t>
            </a:r>
            <a:r>
              <a:rPr lang="cs-CZ" err="1" smtClean="0"/>
              <a:t>of</a:t>
            </a:r>
            <a:r>
              <a:rPr lang="cs-CZ" smtClean="0"/>
              <a:t> </a:t>
            </a:r>
            <a:r>
              <a:rPr lang="cs-CZ" err="1" smtClean="0"/>
              <a:t>the</a:t>
            </a:r>
            <a:r>
              <a:rPr lang="cs-CZ" smtClean="0"/>
              <a:t> </a:t>
            </a:r>
            <a:r>
              <a:rPr lang="cs-CZ" err="1" smtClean="0"/>
              <a:t>biggest</a:t>
            </a:r>
            <a:r>
              <a:rPr lang="cs-CZ" smtClean="0"/>
              <a:t> </a:t>
            </a:r>
            <a:r>
              <a:rPr lang="cs-CZ" err="1" smtClean="0"/>
              <a:t>manufacturer</a:t>
            </a:r>
            <a:r>
              <a:rPr lang="cs-CZ" smtClean="0"/>
              <a:t> </a:t>
            </a:r>
            <a:r>
              <a:rPr lang="cs-CZ" err="1" smtClean="0"/>
              <a:t>of</a:t>
            </a:r>
            <a:r>
              <a:rPr lang="cs-CZ" smtClean="0"/>
              <a:t> </a:t>
            </a:r>
            <a:r>
              <a:rPr lang="cs-CZ" err="1" smtClean="0"/>
              <a:t>relays</a:t>
            </a:r>
            <a:r>
              <a:rPr lang="cs-CZ" smtClean="0"/>
              <a:t> in </a:t>
            </a:r>
            <a:r>
              <a:rPr lang="cs-CZ" err="1" smtClean="0"/>
              <a:t>Europe</a:t>
            </a:r>
            <a:r>
              <a:rPr lang="cs-CZ" smtClean="0"/>
              <a:t>, but </a:t>
            </a:r>
            <a:r>
              <a:rPr lang="cs-CZ" err="1" smtClean="0"/>
              <a:t>also</a:t>
            </a:r>
            <a:r>
              <a:rPr lang="cs-CZ" smtClean="0"/>
              <a:t> a leader in </a:t>
            </a:r>
            <a:r>
              <a:rPr lang="cs-CZ" err="1" smtClean="0"/>
              <a:t>home</a:t>
            </a:r>
            <a:r>
              <a:rPr lang="cs-CZ" smtClean="0"/>
              <a:t> </a:t>
            </a:r>
            <a:r>
              <a:rPr lang="cs-CZ" err="1" smtClean="0"/>
              <a:t>automation</a:t>
            </a:r>
            <a:r>
              <a:rPr lang="cs-CZ"/>
              <a:t> </a:t>
            </a:r>
            <a:r>
              <a:rPr lang="cs-CZ" err="1" smtClean="0"/>
              <a:t>systems</a:t>
            </a:r>
            <a:r>
              <a:rPr lang="cs-CZ" smtClean="0"/>
              <a:t>.</a:t>
            </a:r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763688" y="2618379"/>
            <a:ext cx="5712175" cy="391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9566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3200" smtClean="0"/>
              <a:t>RF </a:t>
            </a:r>
            <a:r>
              <a:rPr lang="cs-CZ" sz="3200" err="1" smtClean="0"/>
              <a:t>control</a:t>
            </a:r>
            <a:r>
              <a:rPr lang="cs-CZ" sz="3200" smtClean="0"/>
              <a:t> </a:t>
            </a:r>
            <a:r>
              <a:rPr lang="cs-CZ" sz="3200" err="1" smtClean="0"/>
              <a:t>system</a:t>
            </a:r>
            <a:r>
              <a:rPr lang="cs-CZ" sz="3200" smtClean="0"/>
              <a:t> </a:t>
            </a:r>
            <a:r>
              <a:rPr lang="cs-CZ" sz="3200" err="1" smtClean="0"/>
              <a:t>is</a:t>
            </a:r>
            <a:r>
              <a:rPr lang="cs-CZ" sz="3200" smtClean="0"/>
              <a:t> </a:t>
            </a:r>
            <a:r>
              <a:rPr lang="cs-CZ" sz="3200" err="1" smtClean="0"/>
              <a:t>an</a:t>
            </a:r>
            <a:r>
              <a:rPr lang="cs-CZ" sz="3200" smtClean="0"/>
              <a:t> </a:t>
            </a:r>
            <a:r>
              <a:rPr lang="cs-CZ" sz="3200" err="1" smtClean="0"/>
              <a:t>entry</a:t>
            </a:r>
            <a:r>
              <a:rPr lang="cs-CZ" sz="3200" smtClean="0"/>
              <a:t> </a:t>
            </a:r>
            <a:r>
              <a:rPr lang="cs-CZ" sz="3200" err="1" smtClean="0"/>
              <a:t>level</a:t>
            </a:r>
            <a:r>
              <a:rPr lang="cs-CZ" sz="3200" smtClean="0"/>
              <a:t> </a:t>
            </a:r>
            <a:r>
              <a:rPr lang="cs-CZ" sz="3200" err="1" smtClean="0"/>
              <a:t>intelligence</a:t>
            </a:r>
            <a:r>
              <a:rPr lang="cs-CZ" sz="3200" smtClean="0"/>
              <a:t> </a:t>
            </a:r>
            <a:r>
              <a:rPr lang="cs-CZ" sz="3200" err="1" smtClean="0"/>
              <a:t>installation</a:t>
            </a:r>
            <a:r>
              <a:rPr lang="cs-CZ" sz="3200" smtClean="0"/>
              <a:t> </a:t>
            </a:r>
            <a:r>
              <a:rPr lang="cs-CZ" sz="3200" err="1" smtClean="0"/>
              <a:t>perfect</a:t>
            </a:r>
            <a:r>
              <a:rPr lang="cs-CZ" sz="3200" smtClean="0"/>
              <a:t> </a:t>
            </a:r>
            <a:r>
              <a:rPr lang="cs-CZ" sz="3200" err="1" smtClean="0"/>
              <a:t>for</a:t>
            </a:r>
            <a:r>
              <a:rPr lang="cs-CZ" sz="3200" smtClean="0"/>
              <a:t> </a:t>
            </a:r>
            <a:r>
              <a:rPr lang="cs-CZ" sz="3200" err="1" smtClean="0"/>
              <a:t>refurbishing</a:t>
            </a:r>
            <a:r>
              <a:rPr lang="cs-CZ" sz="3200" smtClean="0"/>
              <a:t> and retro-</a:t>
            </a:r>
            <a:r>
              <a:rPr lang="cs-CZ" sz="3200" err="1" smtClean="0"/>
              <a:t>fitting</a:t>
            </a:r>
            <a:endParaRPr lang="cs-CZ" sz="320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43878"/>
            <a:ext cx="6840759" cy="499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8040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900" y="1268760"/>
            <a:ext cx="8458200" cy="521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621246" y="545567"/>
            <a:ext cx="79015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mtClean="0"/>
              <a:t>iNELS bus </a:t>
            </a:r>
            <a:r>
              <a:rPr lang="cs-CZ" err="1" smtClean="0"/>
              <a:t>system</a:t>
            </a:r>
            <a:r>
              <a:rPr lang="cs-CZ" smtClean="0"/>
              <a:t> </a:t>
            </a:r>
            <a:r>
              <a:rPr lang="cs-CZ" err="1" smtClean="0"/>
              <a:t>with</a:t>
            </a:r>
            <a:r>
              <a:rPr lang="cs-CZ" smtClean="0"/>
              <a:t> </a:t>
            </a:r>
            <a:r>
              <a:rPr lang="cs-CZ" err="1" smtClean="0"/>
              <a:t>its</a:t>
            </a:r>
            <a:r>
              <a:rPr lang="cs-CZ" smtClean="0"/>
              <a:t> </a:t>
            </a:r>
            <a:r>
              <a:rPr lang="cs-CZ" err="1" smtClean="0"/>
              <a:t>multimedia</a:t>
            </a:r>
            <a:r>
              <a:rPr lang="cs-CZ" smtClean="0"/>
              <a:t> </a:t>
            </a:r>
            <a:r>
              <a:rPr lang="cs-CZ" err="1" smtClean="0"/>
              <a:t>extension</a:t>
            </a:r>
            <a:r>
              <a:rPr lang="cs-CZ" smtClean="0"/>
              <a:t> </a:t>
            </a:r>
            <a:r>
              <a:rPr lang="cs-CZ" err="1" smtClean="0"/>
              <a:t>can</a:t>
            </a:r>
            <a:r>
              <a:rPr lang="cs-CZ" smtClean="0"/>
              <a:t> </a:t>
            </a:r>
            <a:r>
              <a:rPr lang="cs-CZ" err="1" smtClean="0"/>
              <a:t>match</a:t>
            </a:r>
            <a:r>
              <a:rPr lang="cs-CZ" smtClean="0"/>
              <a:t> </a:t>
            </a:r>
            <a:r>
              <a:rPr lang="cs-CZ" err="1" smtClean="0"/>
              <a:t>even</a:t>
            </a:r>
            <a:r>
              <a:rPr lang="cs-CZ" smtClean="0"/>
              <a:t> most </a:t>
            </a:r>
            <a:r>
              <a:rPr lang="cs-CZ" err="1" smtClean="0"/>
              <a:t>demanding</a:t>
            </a:r>
            <a:r>
              <a:rPr lang="cs-CZ" smtClean="0"/>
              <a:t> </a:t>
            </a:r>
            <a:r>
              <a:rPr lang="cs-CZ" err="1" smtClean="0"/>
              <a:t>applications</a:t>
            </a:r>
            <a:r>
              <a:rPr lang="cs-CZ" smtClean="0"/>
              <a:t> in </a:t>
            </a:r>
            <a:r>
              <a:rPr lang="cs-CZ" err="1" smtClean="0"/>
              <a:t>the</a:t>
            </a:r>
            <a:r>
              <a:rPr lang="cs-CZ" smtClean="0"/>
              <a:t> </a:t>
            </a:r>
            <a:r>
              <a:rPr lang="cs-CZ" err="1" smtClean="0"/>
              <a:t>field</a:t>
            </a:r>
            <a:r>
              <a:rPr lang="cs-CZ" smtClean="0"/>
              <a:t> </a:t>
            </a:r>
            <a:r>
              <a:rPr lang="cs-CZ" err="1" smtClean="0"/>
              <a:t>of</a:t>
            </a:r>
            <a:r>
              <a:rPr lang="cs-CZ" smtClean="0"/>
              <a:t> </a:t>
            </a:r>
            <a:r>
              <a:rPr lang="cs-CZ" err="1" smtClean="0"/>
              <a:t>home</a:t>
            </a:r>
            <a:r>
              <a:rPr lang="cs-CZ" smtClean="0"/>
              <a:t> </a:t>
            </a:r>
            <a:r>
              <a:rPr lang="cs-CZ" err="1" smtClean="0"/>
              <a:t>automation</a:t>
            </a:r>
            <a:r>
              <a:rPr lang="cs-CZ" smtClean="0"/>
              <a:t> and </a:t>
            </a:r>
            <a:r>
              <a:rPr lang="cs-CZ" err="1" smtClean="0"/>
              <a:t>enterntaiment</a:t>
            </a:r>
            <a:r>
              <a:rPr lang="cs-CZ" smtClean="0"/>
              <a:t> 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14572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2400" err="1" smtClean="0"/>
              <a:t>Pictures</a:t>
            </a:r>
            <a:r>
              <a:rPr lang="cs-CZ" sz="2400" smtClean="0"/>
              <a:t>, music, </a:t>
            </a:r>
            <a:r>
              <a:rPr lang="cs-CZ" sz="2400" err="1" smtClean="0"/>
              <a:t>videos</a:t>
            </a:r>
            <a:r>
              <a:rPr lang="cs-CZ" sz="2400" smtClean="0"/>
              <a:t>, </a:t>
            </a:r>
            <a:r>
              <a:rPr lang="cs-CZ" sz="2400" err="1" smtClean="0"/>
              <a:t>television</a:t>
            </a:r>
            <a:r>
              <a:rPr lang="cs-CZ" sz="2400" smtClean="0"/>
              <a:t>, full </a:t>
            </a:r>
            <a:r>
              <a:rPr lang="cs-CZ" sz="2400" err="1" smtClean="0"/>
              <a:t>control</a:t>
            </a:r>
            <a:r>
              <a:rPr lang="cs-CZ" sz="2400" smtClean="0"/>
              <a:t> </a:t>
            </a:r>
            <a:r>
              <a:rPr lang="cs-CZ" sz="2400" err="1" smtClean="0"/>
              <a:t>of</a:t>
            </a:r>
            <a:r>
              <a:rPr lang="cs-CZ" sz="2400" smtClean="0"/>
              <a:t> </a:t>
            </a:r>
            <a:r>
              <a:rPr lang="cs-CZ" sz="2400" err="1" smtClean="0"/>
              <a:t>all</a:t>
            </a:r>
            <a:r>
              <a:rPr lang="cs-CZ" sz="2400" smtClean="0"/>
              <a:t> </a:t>
            </a:r>
            <a:r>
              <a:rPr lang="cs-CZ" sz="2400" err="1" smtClean="0"/>
              <a:t>home</a:t>
            </a:r>
            <a:r>
              <a:rPr lang="cs-CZ" sz="2400" smtClean="0"/>
              <a:t> </a:t>
            </a:r>
            <a:r>
              <a:rPr lang="cs-CZ" sz="2400" err="1" smtClean="0"/>
              <a:t>technologies</a:t>
            </a:r>
            <a:r>
              <a:rPr lang="cs-CZ" sz="2400" smtClean="0"/>
              <a:t>, </a:t>
            </a:r>
            <a:r>
              <a:rPr lang="cs-CZ" sz="2400" err="1" smtClean="0"/>
              <a:t>cameras</a:t>
            </a:r>
            <a:r>
              <a:rPr lang="cs-CZ" sz="2400" smtClean="0"/>
              <a:t>, internet </a:t>
            </a:r>
            <a:r>
              <a:rPr lang="cs-CZ" sz="2400" err="1" smtClean="0"/>
              <a:t>everything</a:t>
            </a:r>
            <a:r>
              <a:rPr lang="cs-CZ" sz="2400" smtClean="0"/>
              <a:t> </a:t>
            </a:r>
            <a:r>
              <a:rPr lang="cs-CZ" sz="2400" err="1" smtClean="0"/>
              <a:t>can</a:t>
            </a:r>
            <a:r>
              <a:rPr lang="cs-CZ" sz="2400" smtClean="0"/>
              <a:t> </a:t>
            </a:r>
            <a:r>
              <a:rPr lang="cs-CZ" sz="2400" err="1" smtClean="0"/>
              <a:t>be</a:t>
            </a:r>
            <a:r>
              <a:rPr lang="cs-CZ" sz="2400" smtClean="0"/>
              <a:t> </a:t>
            </a:r>
            <a:r>
              <a:rPr lang="cs-CZ" sz="2400" err="1" smtClean="0"/>
              <a:t>controlled</a:t>
            </a:r>
            <a:r>
              <a:rPr lang="cs-CZ" sz="2400" smtClean="0"/>
              <a:t> on TV </a:t>
            </a:r>
            <a:r>
              <a:rPr lang="cs-CZ" sz="2400" err="1" smtClean="0"/>
              <a:t>screen</a:t>
            </a:r>
            <a:endParaRPr lang="cs-CZ" sz="240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1772816"/>
            <a:ext cx="6048672" cy="4626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901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8396" y="594291"/>
            <a:ext cx="8229600" cy="1143000"/>
          </a:xfrm>
        </p:spPr>
        <p:txBody>
          <a:bodyPr>
            <a:noAutofit/>
          </a:bodyPr>
          <a:lstStyle/>
          <a:p>
            <a:r>
              <a:rPr lang="cs-CZ" sz="2800" err="1" smtClean="0"/>
              <a:t>Or</a:t>
            </a:r>
            <a:r>
              <a:rPr lang="cs-CZ" sz="2800" smtClean="0"/>
              <a:t> by many </a:t>
            </a:r>
            <a:r>
              <a:rPr lang="cs-CZ" sz="2800" err="1" smtClean="0"/>
              <a:t>different</a:t>
            </a:r>
            <a:r>
              <a:rPr lang="cs-CZ" sz="2800" smtClean="0"/>
              <a:t> </a:t>
            </a:r>
            <a:r>
              <a:rPr lang="cs-CZ" sz="2800" err="1" smtClean="0"/>
              <a:t>ways</a:t>
            </a:r>
            <a:r>
              <a:rPr lang="cs-CZ" sz="2800" smtClean="0"/>
              <a:t> such as </a:t>
            </a:r>
            <a:r>
              <a:rPr lang="cs-CZ" sz="2800" err="1" smtClean="0"/>
              <a:t>with</a:t>
            </a:r>
            <a:r>
              <a:rPr lang="cs-CZ" sz="2800" smtClean="0"/>
              <a:t> </a:t>
            </a:r>
            <a:r>
              <a:rPr lang="cs-CZ" sz="2800" err="1" smtClean="0"/>
              <a:t>smart</a:t>
            </a:r>
            <a:r>
              <a:rPr lang="cs-CZ" sz="2800" smtClean="0"/>
              <a:t> </a:t>
            </a:r>
            <a:r>
              <a:rPr lang="cs-CZ" sz="2800" err="1" smtClean="0"/>
              <a:t>switches</a:t>
            </a:r>
            <a:r>
              <a:rPr lang="cs-CZ" sz="2800" smtClean="0"/>
              <a:t>, </a:t>
            </a:r>
            <a:r>
              <a:rPr lang="cs-CZ" sz="2800" err="1" smtClean="0"/>
              <a:t>remote</a:t>
            </a:r>
            <a:r>
              <a:rPr lang="cs-CZ" sz="2800" smtClean="0"/>
              <a:t> </a:t>
            </a:r>
            <a:r>
              <a:rPr lang="cs-CZ" sz="2800" err="1" smtClean="0"/>
              <a:t>controls</a:t>
            </a:r>
            <a:r>
              <a:rPr lang="cs-CZ" sz="2800" smtClean="0"/>
              <a:t>, </a:t>
            </a:r>
            <a:r>
              <a:rPr lang="cs-CZ" sz="2800" err="1" smtClean="0"/>
              <a:t>touch</a:t>
            </a:r>
            <a:r>
              <a:rPr lang="cs-CZ" sz="2800" smtClean="0"/>
              <a:t> </a:t>
            </a:r>
            <a:r>
              <a:rPr lang="cs-CZ" sz="2800" err="1" smtClean="0"/>
              <a:t>screens</a:t>
            </a:r>
            <a:r>
              <a:rPr lang="cs-CZ" sz="2800" smtClean="0"/>
              <a:t>, </a:t>
            </a:r>
            <a:r>
              <a:rPr lang="cs-CZ" sz="2800" err="1" smtClean="0"/>
              <a:t>tablets</a:t>
            </a:r>
            <a:r>
              <a:rPr lang="cs-CZ" sz="2800" smtClean="0"/>
              <a:t>, GSM </a:t>
            </a:r>
            <a:r>
              <a:rPr lang="cs-CZ" sz="2800" err="1" smtClean="0"/>
              <a:t>phones</a:t>
            </a:r>
            <a:r>
              <a:rPr lang="cs-CZ" sz="2800" smtClean="0"/>
              <a:t>, </a:t>
            </a:r>
            <a:r>
              <a:rPr lang="cs-CZ" sz="2800" err="1" smtClean="0"/>
              <a:t>voice</a:t>
            </a:r>
            <a:r>
              <a:rPr lang="cs-CZ" sz="2800" smtClean="0"/>
              <a:t> </a:t>
            </a:r>
            <a:r>
              <a:rPr lang="cs-CZ" sz="2800" err="1" smtClean="0"/>
              <a:t>control</a:t>
            </a:r>
            <a:r>
              <a:rPr lang="cs-CZ" sz="2800" smtClean="0"/>
              <a:t> and many more…</a:t>
            </a:r>
            <a:endParaRPr lang="cs-CZ" sz="280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531" b="14988"/>
          <a:stretch/>
        </p:blipFill>
        <p:spPr>
          <a:xfrm>
            <a:off x="6156176" y="1772816"/>
            <a:ext cx="2519172" cy="187630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772816"/>
            <a:ext cx="3229832" cy="468052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1919" y="2204864"/>
            <a:ext cx="1562555" cy="161105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25645" y="4941168"/>
            <a:ext cx="2888829" cy="1080120"/>
          </a:xfrm>
          <a:prstGeom prst="rect">
            <a:avLst/>
          </a:prstGeom>
        </p:spPr>
      </p:pic>
      <p:pic>
        <p:nvPicPr>
          <p:cNvPr id="8" name="Zástupný symbol pro obsah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9649" y="4221088"/>
            <a:ext cx="3133233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958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121" y="4318772"/>
            <a:ext cx="2558663" cy="33373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76308" y="5944210"/>
            <a:ext cx="2511763" cy="36926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92706" y="1360485"/>
            <a:ext cx="1849581" cy="464354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0283" y="5037666"/>
            <a:ext cx="2263811" cy="762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90391" y="2280239"/>
            <a:ext cx="1704059" cy="287045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3741" y="4981818"/>
            <a:ext cx="2597044" cy="1637397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505"/>
          <a:stretch/>
        </p:blipFill>
        <p:spPr>
          <a:xfrm>
            <a:off x="69121" y="1839979"/>
            <a:ext cx="3856463" cy="2318261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8461" y="1360485"/>
            <a:ext cx="1907625" cy="46842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71537" y="1568520"/>
            <a:ext cx="1494165" cy="682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12431" y="2366606"/>
            <a:ext cx="2412379" cy="1543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12431" y="4318772"/>
            <a:ext cx="1801509" cy="595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82819" y="4974920"/>
            <a:ext cx="2049621" cy="1563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 descr="J:\Provoz\lide\VB\iMM,iTP\iTP-tablet-sedy.png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658923" y="5150689"/>
            <a:ext cx="1708527" cy="1103977"/>
          </a:xfrm>
          <a:prstGeom prst="rect">
            <a:avLst/>
          </a:prstGeom>
          <a:noFill/>
        </p:spPr>
      </p:pic>
      <p:sp>
        <p:nvSpPr>
          <p:cNvPr id="12" name="TextovéPole 11"/>
          <p:cNvSpPr txBox="1"/>
          <p:nvPr/>
        </p:nvSpPr>
        <p:spPr>
          <a:xfrm>
            <a:off x="467544" y="532047"/>
            <a:ext cx="8208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smtClean="0"/>
              <a:t>iNELS </a:t>
            </a:r>
            <a:r>
              <a:rPr lang="cs-CZ" sz="2400" err="1" smtClean="0"/>
              <a:t>is</a:t>
            </a:r>
            <a:r>
              <a:rPr lang="cs-CZ" sz="2400" smtClean="0"/>
              <a:t> </a:t>
            </a:r>
            <a:r>
              <a:rPr lang="cs-CZ" sz="2400" err="1" smtClean="0"/>
              <a:t>already</a:t>
            </a:r>
            <a:r>
              <a:rPr lang="cs-CZ" sz="2400" smtClean="0"/>
              <a:t> </a:t>
            </a:r>
            <a:r>
              <a:rPr lang="cs-CZ" sz="2400" err="1" smtClean="0"/>
              <a:t>communicating</a:t>
            </a:r>
            <a:r>
              <a:rPr lang="cs-CZ" sz="2400" smtClean="0"/>
              <a:t> </a:t>
            </a:r>
            <a:r>
              <a:rPr lang="cs-CZ" sz="2400" err="1" smtClean="0"/>
              <a:t>with</a:t>
            </a:r>
            <a:r>
              <a:rPr lang="cs-CZ" sz="2400" smtClean="0"/>
              <a:t> many </a:t>
            </a:r>
            <a:r>
              <a:rPr lang="cs-CZ" sz="2400" err="1" smtClean="0"/>
              <a:t>leading</a:t>
            </a:r>
            <a:r>
              <a:rPr lang="cs-CZ" sz="2400" smtClean="0"/>
              <a:t> </a:t>
            </a:r>
            <a:r>
              <a:rPr lang="cs-CZ" sz="2400" err="1" smtClean="0"/>
              <a:t>brands</a:t>
            </a:r>
            <a:r>
              <a:rPr lang="cs-CZ" sz="2400" smtClean="0"/>
              <a:t> and </a:t>
            </a:r>
            <a:r>
              <a:rPr lang="cs-CZ" sz="2400" err="1" smtClean="0"/>
              <a:t>we</a:t>
            </a:r>
            <a:r>
              <a:rPr lang="cs-CZ" sz="2400" smtClean="0"/>
              <a:t> are </a:t>
            </a:r>
            <a:r>
              <a:rPr lang="cs-CZ" sz="2400" err="1" smtClean="0"/>
              <a:t>working</a:t>
            </a:r>
            <a:r>
              <a:rPr lang="cs-CZ" sz="2400" smtClean="0"/>
              <a:t> hard to </a:t>
            </a:r>
            <a:r>
              <a:rPr lang="cs-CZ" sz="2400" err="1" smtClean="0"/>
              <a:t>increase</a:t>
            </a:r>
            <a:r>
              <a:rPr lang="cs-CZ" sz="2400" smtClean="0"/>
              <a:t> </a:t>
            </a:r>
            <a:r>
              <a:rPr lang="cs-CZ" sz="2400" err="1" smtClean="0"/>
              <a:t>their</a:t>
            </a:r>
            <a:r>
              <a:rPr lang="cs-CZ" sz="2400" smtClean="0"/>
              <a:t> </a:t>
            </a:r>
            <a:r>
              <a:rPr lang="cs-CZ" sz="2400" err="1" smtClean="0"/>
              <a:t>number</a:t>
            </a:r>
            <a:endParaRPr lang="cs-CZ" sz="2400"/>
          </a:p>
        </p:txBody>
      </p:sp>
    </p:spTree>
    <p:extLst>
      <p:ext uri="{BB962C8B-B14F-4D97-AF65-F5344CB8AC3E}">
        <p14:creationId xmlns:p14="http://schemas.microsoft.com/office/powerpoint/2010/main" xmlns="" val="389974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err="1" smtClean="0"/>
              <a:t>We</a:t>
            </a:r>
            <a:r>
              <a:rPr lang="cs-CZ" smtClean="0"/>
              <a:t> </a:t>
            </a:r>
            <a:r>
              <a:rPr lang="cs-CZ" err="1" smtClean="0"/>
              <a:t>want</a:t>
            </a:r>
            <a:r>
              <a:rPr lang="cs-CZ" smtClean="0"/>
              <a:t> to </a:t>
            </a:r>
            <a:r>
              <a:rPr lang="cs-CZ" err="1" smtClean="0"/>
              <a:t>fulfil</a:t>
            </a:r>
            <a:r>
              <a:rPr lang="cs-CZ" smtClean="0"/>
              <a:t> motto </a:t>
            </a:r>
            <a:r>
              <a:rPr lang="cs-CZ" err="1" smtClean="0"/>
              <a:t>of</a:t>
            </a:r>
            <a:r>
              <a:rPr lang="cs-CZ" smtClean="0"/>
              <a:t> </a:t>
            </a:r>
            <a:r>
              <a:rPr lang="cs-CZ" err="1" smtClean="0"/>
              <a:t>our</a:t>
            </a:r>
            <a:r>
              <a:rPr lang="cs-CZ" smtClean="0"/>
              <a:t> </a:t>
            </a:r>
            <a:r>
              <a:rPr lang="cs-CZ" err="1" smtClean="0"/>
              <a:t>company</a:t>
            </a:r>
            <a:r>
              <a:rPr lang="cs-CZ" smtClean="0"/>
              <a:t> :</a:t>
            </a:r>
            <a:br>
              <a:rPr lang="cs-CZ" smtClean="0"/>
            </a:b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5" y="1196752"/>
            <a:ext cx="8229600" cy="4525963"/>
          </a:xfrm>
        </p:spPr>
        <p:txBody>
          <a:bodyPr>
            <a:normAutofit/>
          </a:bodyPr>
          <a:lstStyle/>
          <a:p>
            <a:pPr algn="ctr"/>
            <a:endParaRPr lang="cs-CZ" sz="4000" smtClean="0"/>
          </a:p>
          <a:p>
            <a:pPr algn="ctr"/>
            <a:endParaRPr lang="cs-CZ" sz="4000"/>
          </a:p>
          <a:p>
            <a:pPr algn="ctr"/>
            <a:endParaRPr lang="cs-CZ" sz="4000" smtClean="0"/>
          </a:p>
          <a:p>
            <a:pPr marL="0" indent="0" algn="ctr">
              <a:buNone/>
            </a:pPr>
            <a:r>
              <a:rPr lang="cs-CZ" sz="4000" smtClean="0">
                <a:hlinkClick r:id="rId2"/>
              </a:rPr>
              <a:t>www.elkoep.com</a:t>
            </a:r>
            <a:endParaRPr lang="cs-CZ" sz="4000" smtClean="0"/>
          </a:p>
          <a:p>
            <a:pPr marL="0" indent="0" algn="ctr">
              <a:buNone/>
            </a:pPr>
            <a:r>
              <a:rPr lang="cs-CZ" sz="4000" smtClean="0">
                <a:hlinkClick r:id="rId3"/>
              </a:rPr>
              <a:t>www.rfcontrol.com</a:t>
            </a:r>
            <a:endParaRPr lang="cs-CZ" sz="4000" smtClean="0"/>
          </a:p>
          <a:p>
            <a:pPr marL="0" indent="0" algn="ctr">
              <a:buNone/>
            </a:pPr>
            <a:r>
              <a:rPr lang="cs-CZ" sz="4000" smtClean="0">
                <a:hlinkClick r:id="rId4"/>
              </a:rPr>
              <a:t>www.inels.com</a:t>
            </a:r>
            <a:endParaRPr lang="cs-CZ" sz="4000" smtClean="0"/>
          </a:p>
          <a:p>
            <a:pPr marL="0" indent="0" algn="ctr">
              <a:buNone/>
            </a:pPr>
            <a:endParaRPr lang="cs-CZ" sz="4000"/>
          </a:p>
        </p:txBody>
      </p:sp>
      <p:sp>
        <p:nvSpPr>
          <p:cNvPr id="4" name="Obdélník 3"/>
          <p:cNvSpPr/>
          <p:nvPr/>
        </p:nvSpPr>
        <p:spPr>
          <a:xfrm>
            <a:off x="157527" y="1916832"/>
            <a:ext cx="88289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cs-CZ" sz="5400" b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„ALWAYS SOMETHING MORE“</a:t>
            </a:r>
            <a:endParaRPr lang="cs-CZ" sz="5400" b="1" cap="none" spc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929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167</Words>
  <Application>Microsoft Office PowerPoint</Application>
  <PresentationFormat>Předvádění na obrazovce (4:3)</PresentationFormat>
  <Paragraphs>15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8</vt:i4>
      </vt:variant>
    </vt:vector>
  </HeadingPairs>
  <TitlesOfParts>
    <vt:vector size="10" baseType="lpstr">
      <vt:lpstr>1_Motiv systému Office</vt:lpstr>
      <vt:lpstr>Motiv systému Office</vt:lpstr>
      <vt:lpstr>Snímek 1</vt:lpstr>
      <vt:lpstr>Snímek 2</vt:lpstr>
      <vt:lpstr>RF control system is an entry level intelligence installation perfect for refurbishing and retro-fitting</vt:lpstr>
      <vt:lpstr>Snímek 4</vt:lpstr>
      <vt:lpstr>Pictures, music, videos, television, full control of all home technologies, cameras, internet everything can be controlled on TV screen</vt:lpstr>
      <vt:lpstr>Or by many different ways such as with smart switches, remote controls, touch screens, tablets, GSM phones, voice control and many more…</vt:lpstr>
      <vt:lpstr>Snímek 7</vt:lpstr>
      <vt:lpstr>We want to fulfil motto of our company 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brazdil</dc:creator>
  <cp:lastModifiedBy>Martinecj</cp:lastModifiedBy>
  <cp:revision>12</cp:revision>
  <dcterms:created xsi:type="dcterms:W3CDTF">2011-10-05T14:47:28Z</dcterms:created>
  <dcterms:modified xsi:type="dcterms:W3CDTF">2011-10-07T05:03:36Z</dcterms:modified>
</cp:coreProperties>
</file>