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25" r:id="rId2"/>
  </p:sldMasterIdLst>
  <p:notesMasterIdLst>
    <p:notesMasterId r:id="rId6"/>
  </p:notesMasterIdLst>
  <p:sldIdLst>
    <p:sldId id="257" r:id="rId3"/>
    <p:sldId id="258" r:id="rId4"/>
    <p:sldId id="262" r:id="rId5"/>
  </p:sldIdLst>
  <p:sldSz cx="10691813" cy="7559675"/>
  <p:notesSz cx="6858000" cy="9144000"/>
  <p:defaultTextStyle>
    <a:defPPr>
      <a:defRPr lang="cs-CZ"/>
    </a:defPPr>
    <a:lvl1pPr marL="0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995478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45B12C-8AB0-249B-4E4A-AFF8486DE17D}" name="Vrtalová Jitka" initials="JV" userId="S::Jitka.Vrtalova@msmt.gov.cz::390571ac-689b-43a0-b25a-f4c6e4992b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8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5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ACF4F-AAAC-4EF3-8D12-C3C74708EFC9}" type="datetimeFigureOut">
              <a:rPr lang="cs-CZ" smtClean="0"/>
              <a:t>14.07.2026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4A129-ED26-4678-A1B8-257CF02AB1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80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524805" y="2325443"/>
            <a:ext cx="4735547" cy="2112990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24805" y="4670728"/>
            <a:ext cx="4735547" cy="2170392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187" indent="0" algn="ctr">
              <a:buNone/>
              <a:defRPr sz="2000"/>
            </a:lvl2pPr>
            <a:lvl3pPr marL="914374" indent="0" algn="ctr">
              <a:buNone/>
              <a:defRPr sz="1800"/>
            </a:lvl3pPr>
            <a:lvl4pPr marL="1371561" indent="0" algn="ctr">
              <a:buNone/>
              <a:defRPr sz="1600"/>
            </a:lvl4pPr>
            <a:lvl5pPr marL="1828748" indent="0" algn="ctr">
              <a:buNone/>
              <a:defRPr sz="1600"/>
            </a:lvl5pPr>
            <a:lvl6pPr marL="2285935" indent="0" algn="ctr">
              <a:buNone/>
              <a:defRPr sz="1600"/>
            </a:lvl6pPr>
            <a:lvl7pPr marL="2743122" indent="0" algn="ctr">
              <a:buNone/>
              <a:defRPr sz="1600"/>
            </a:lvl7pPr>
            <a:lvl8pPr marL="3200309" indent="0" algn="ctr">
              <a:buNone/>
              <a:defRPr sz="1600"/>
            </a:lvl8pPr>
            <a:lvl9pPr marL="3657496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E4E3C3DD-3866-6F53-02B5-1DB404D3B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631409" y="701435"/>
            <a:ext cx="3016891" cy="175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4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</p:spPr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20664" y="2388722"/>
            <a:ext cx="7861008" cy="4316137"/>
          </a:xfrm>
        </p:spPr>
        <p:txBody>
          <a:bodyPr numCol="1" spcCol="360000">
            <a:normAutofit/>
          </a:bodyPr>
          <a:lstStyle>
            <a:lvl1pPr marL="359990" indent="-35999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1119953"/>
            <a:ext cx="8681836" cy="2659887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599836" y="4052827"/>
            <a:ext cx="8681836" cy="2659886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18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19059"/>
            <a:ext cx="8681836" cy="2381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599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12967" y="0"/>
            <a:ext cx="5178846" cy="755967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7" y="620795"/>
            <a:ext cx="4746071" cy="373062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599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</p:spPr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20664" y="2377146"/>
            <a:ext cx="3925242" cy="4185529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23490" y="2439895"/>
            <a:ext cx="3758182" cy="398890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420665" y="2387202"/>
            <a:ext cx="3791527" cy="4365759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495364" y="2387202"/>
            <a:ext cx="3791527" cy="4365759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08256" y="2387202"/>
            <a:ext cx="2960578" cy="4365759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120275" y="2387202"/>
            <a:ext cx="2960578" cy="4365759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865620" y="2387202"/>
            <a:ext cx="2960578" cy="4365759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599836" y="2488405"/>
            <a:ext cx="2942562" cy="3958088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152885" y="2488405"/>
            <a:ext cx="2942562" cy="3958088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76361" y="2488405"/>
            <a:ext cx="2942562" cy="3958088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599839" y="2488405"/>
            <a:ext cx="2723536" cy="3958088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371319" y="2476684"/>
            <a:ext cx="2723536" cy="3958088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985578" y="2488405"/>
            <a:ext cx="2723536" cy="3958088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936" y="4277632"/>
            <a:ext cx="316332" cy="331929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677" y="4277632"/>
            <a:ext cx="316332" cy="331929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599839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838" y="1645342"/>
            <a:ext cx="2130113" cy="286822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60741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60740" y="1645342"/>
            <a:ext cx="2130113" cy="2868228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507108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07107" y="1645342"/>
            <a:ext cx="2130113" cy="2868228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053473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53473" y="1645342"/>
            <a:ext cx="2130113" cy="2868228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178846" cy="7559675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524805" y="2325351"/>
            <a:ext cx="4735547" cy="2112990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24805" y="4671314"/>
            <a:ext cx="4735547" cy="2170392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187" indent="0" algn="ctr">
              <a:buNone/>
              <a:defRPr sz="2000"/>
            </a:lvl2pPr>
            <a:lvl3pPr marL="914374" indent="0" algn="ctr">
              <a:buNone/>
              <a:defRPr sz="1800"/>
            </a:lvl3pPr>
            <a:lvl4pPr marL="1371561" indent="0" algn="ctr">
              <a:buNone/>
              <a:defRPr sz="1600"/>
            </a:lvl4pPr>
            <a:lvl5pPr marL="1828748" indent="0" algn="ctr">
              <a:buNone/>
              <a:defRPr sz="1600"/>
            </a:lvl5pPr>
            <a:lvl6pPr marL="2285935" indent="0" algn="ctr">
              <a:buNone/>
              <a:defRPr sz="1600"/>
            </a:lvl6pPr>
            <a:lvl7pPr marL="2743122" indent="0" algn="ctr">
              <a:buNone/>
              <a:defRPr sz="1600"/>
            </a:lvl7pPr>
            <a:lvl8pPr marL="3200309" indent="0" algn="ctr">
              <a:buNone/>
              <a:defRPr sz="1600"/>
            </a:lvl8pPr>
            <a:lvl9pPr marL="3657496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BDCA6ACC-DA08-30BC-5BBE-7FC47F595A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631409" y="701435"/>
            <a:ext cx="3016891" cy="175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45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599839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838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60741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60740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507108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07107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053473" y="4898966"/>
            <a:ext cx="2130113" cy="1547528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7991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53473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838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60740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07107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53473" y="2442357"/>
            <a:ext cx="2130113" cy="2071212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08256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056119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506742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7957365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838" y="1639107"/>
            <a:ext cx="2130113" cy="2874462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60740" y="1639107"/>
            <a:ext cx="2130113" cy="2874462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07107" y="1639107"/>
            <a:ext cx="2130113" cy="2874462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53473" y="1639107"/>
            <a:ext cx="2130113" cy="2874462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08256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056119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506742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7957365" y="4898966"/>
            <a:ext cx="2121695" cy="1547528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420667" y="2387202"/>
            <a:ext cx="3083386" cy="4365759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683913" y="2035165"/>
            <a:ext cx="5399644" cy="3729972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420667" y="2387202"/>
            <a:ext cx="3083386" cy="4365759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7991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683913" y="2387202"/>
            <a:ext cx="5399644" cy="3729972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605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3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4736373" y="2439820"/>
            <a:ext cx="5347186" cy="312669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420666" y="2388722"/>
            <a:ext cx="3083386" cy="4316137"/>
          </a:xfrm>
        </p:spPr>
        <p:txBody>
          <a:bodyPr numCol="1" spcCol="360000">
            <a:normAutofit/>
          </a:bodyPr>
          <a:lstStyle>
            <a:lvl1pPr marL="287991" indent="-28799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</p:spPr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20664" y="2381001"/>
            <a:ext cx="7861008" cy="4365167"/>
          </a:xfrm>
        </p:spPr>
        <p:txBody>
          <a:bodyPr numCol="2" spcCol="360000"/>
          <a:lstStyle>
            <a:lvl1pPr marL="0" indent="-503985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524805" y="2325443"/>
            <a:ext cx="4735547" cy="2112990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24805" y="4670728"/>
            <a:ext cx="4735547" cy="2170392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187" indent="0" algn="ctr">
              <a:buNone/>
              <a:defRPr sz="2000"/>
            </a:lvl2pPr>
            <a:lvl3pPr marL="914374" indent="0" algn="ctr">
              <a:buNone/>
              <a:defRPr sz="1800"/>
            </a:lvl3pPr>
            <a:lvl4pPr marL="1371561" indent="0" algn="ctr">
              <a:buNone/>
              <a:defRPr sz="1600"/>
            </a:lvl4pPr>
            <a:lvl5pPr marL="1828748" indent="0" algn="ctr">
              <a:buNone/>
              <a:defRPr sz="1600"/>
            </a:lvl5pPr>
            <a:lvl6pPr marL="2285935" indent="0" algn="ctr">
              <a:buNone/>
              <a:defRPr sz="1600"/>
            </a:lvl6pPr>
            <a:lvl7pPr marL="2743122" indent="0" algn="ctr">
              <a:buNone/>
              <a:defRPr sz="1600"/>
            </a:lvl7pPr>
            <a:lvl8pPr marL="3200309" indent="0" algn="ctr">
              <a:buNone/>
              <a:defRPr sz="1600"/>
            </a:lvl8pPr>
            <a:lvl9pPr marL="3657496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D5AB6AC5-6A4B-4D6E-3293-D497CF31FD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631409" y="701435"/>
            <a:ext cx="3016891" cy="175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3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4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35547" y="2579417"/>
            <a:ext cx="5524805" cy="2112990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35547" y="4960417"/>
            <a:ext cx="5524805" cy="2170392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187" indent="0" algn="ctr">
              <a:buNone/>
              <a:defRPr sz="2000"/>
            </a:lvl2pPr>
            <a:lvl3pPr marL="914374" indent="0" algn="ctr">
              <a:buNone/>
              <a:defRPr sz="1800"/>
            </a:lvl3pPr>
            <a:lvl4pPr marL="1371561" indent="0" algn="ctr">
              <a:buNone/>
              <a:defRPr sz="1600"/>
            </a:lvl4pPr>
            <a:lvl5pPr marL="1828748" indent="0" algn="ctr">
              <a:buNone/>
              <a:defRPr sz="1600"/>
            </a:lvl5pPr>
            <a:lvl6pPr marL="2285935" indent="0" algn="ctr">
              <a:buNone/>
              <a:defRPr sz="1600"/>
            </a:lvl6pPr>
            <a:lvl7pPr marL="2743122" indent="0" algn="ctr">
              <a:buNone/>
              <a:defRPr sz="1600"/>
            </a:lvl7pPr>
            <a:lvl8pPr marL="3200309" indent="0" algn="ctr">
              <a:buNone/>
              <a:defRPr sz="1600"/>
            </a:lvl8pPr>
            <a:lvl9pPr marL="3657496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CA50FF28-B021-8DDC-398E-1D1728FE05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631409" y="701435"/>
            <a:ext cx="3016891" cy="175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00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45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1847301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9052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988302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4121345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63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21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147028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971933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03950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420664" y="2381001"/>
            <a:ext cx="7861008" cy="4365167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3980" indent="-179995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3980" indent="-179995">
              <a:spcAft>
                <a:spcPts val="600"/>
              </a:spcAft>
              <a:defRPr/>
            </a:lvl4pPr>
            <a:lvl5pPr marL="683980" indent="-179995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918508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420664" y="2381001"/>
            <a:ext cx="7861008" cy="4365167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3980" indent="-179995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3980" indent="-179995">
              <a:spcAft>
                <a:spcPts val="600"/>
              </a:spcAft>
              <a:defRPr/>
            </a:lvl4pPr>
            <a:lvl5pPr marL="683980" indent="-179995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65874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C52BA4E9-4796-3725-545B-D2330E793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838" y="1371069"/>
            <a:ext cx="4612423" cy="851604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03043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</p:spPr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20664" y="2381001"/>
            <a:ext cx="7861008" cy="4365167"/>
          </a:xfrm>
        </p:spPr>
        <p:txBody>
          <a:bodyPr numCol="2" spcCol="360000"/>
          <a:lstStyle>
            <a:lvl1pPr marL="503985" indent="-503985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</p:spPr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20664" y="2339692"/>
            <a:ext cx="7861008" cy="4365167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4" userDrawn="1">
          <p15:clr>
            <a:srgbClr val="FBAE40"/>
          </p15:clr>
        </p15:guide>
        <p15:guide id="2" orient="horz" pos="453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</p:spPr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20664" y="2377148"/>
            <a:ext cx="7861008" cy="432771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</p:spPr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20664" y="2354111"/>
            <a:ext cx="7861008" cy="4350747"/>
          </a:xfrm>
        </p:spPr>
        <p:txBody>
          <a:bodyPr numCol="1" spcCol="360000">
            <a:normAutofit/>
          </a:bodyPr>
          <a:lstStyle>
            <a:lvl1pPr marL="503985" indent="-503985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/>
        </p:nvSpPr>
        <p:spPr>
          <a:xfrm>
            <a:off x="608256" y="6944586"/>
            <a:ext cx="3466445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99836" y="683360"/>
            <a:ext cx="8681836" cy="118031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471504" y="2381001"/>
            <a:ext cx="7810171" cy="44953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77900" y="6944586"/>
            <a:ext cx="2405658" cy="4024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66" r:id="rId4"/>
    <p:sldLayoutId id="2147483722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7" r:id="rId24"/>
    <p:sldLayoutId id="2147483713" r:id="rId25"/>
    <p:sldLayoutId id="2147483668" r:id="rId26"/>
    <p:sldLayoutId id="2147483669" r:id="rId27"/>
    <p:sldLayoutId id="2147483720" r:id="rId28"/>
    <p:sldLayoutId id="2147483724" r:id="rId29"/>
  </p:sldLayoutIdLst>
  <p:hf hdr="0" dt="0"/>
  <p:txStyles>
    <p:titleStyle>
      <a:lvl1pPr algn="l" defTabSz="914374" rtl="0" eaLnBrk="1" latinLnBrk="0" hangingPunct="1">
        <a:lnSpc>
          <a:spcPct val="90000"/>
        </a:lnSpc>
        <a:spcBef>
          <a:spcPct val="0"/>
        </a:spcBef>
        <a:buNone/>
        <a:defRPr sz="3599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7991" indent="-287991" algn="l" defTabSz="914374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3985" indent="-215994" algn="l" defTabSz="914374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3985" indent="-215994" algn="l" defTabSz="914374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3985" indent="-215994" algn="l" defTabSz="914374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3985" indent="-215994" algn="l" defTabSz="914374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28" indent="-228593" algn="l" defTabSz="9143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5" indent="-228593" algn="l" defTabSz="9143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02" indent="-228593" algn="l" defTabSz="9143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9" indent="-228593" algn="l" defTabSz="9143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7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4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1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8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5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2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9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6" algn="l" defTabSz="9143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0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61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hd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0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3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forms.office.com/pages/responsepage.aspx?id=HoFo-GBT6kqhN4kLNIXUOkYqRVjyYlBMnErdzbQOpEtUQ0ExUkhWQVRHRkVaNjExWEJHVEVZUUsxNy4u&amp;origin=lprLink&amp;route=shorturl" TargetMode="External"/><Relationship Id="rId11" Type="http://schemas.openxmlformats.org/officeDocument/2006/relationships/image" Target="../media/image10.svg"/><Relationship Id="rId5" Type="http://schemas.openxmlformats.org/officeDocument/2006/relationships/image" Target="../media/image5.svg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4" Type="http://schemas.openxmlformats.org/officeDocument/2006/relationships/image" Target="../media/image4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forms.office.com/pages/responsepage.aspx?id=HoFo-GBT6kqhN4kLNIXUOkYqRVjyYlBMnErdzbQOpEtUQ0ExUkhWQVRHRkVaNjExWEJHVEVZUUsxNy4u&amp;origin=lprLink&amp;route=shorturl" TargetMode="External"/><Relationship Id="rId1" Type="http://schemas.openxmlformats.org/officeDocument/2006/relationships/slideLayout" Target="../slideLayouts/slideLayout36.xml"/><Relationship Id="rId5" Type="http://schemas.openxmlformats.org/officeDocument/2006/relationships/hyperlink" Target="https://msmt.gov.cz/mezinarodni-vztahy/pravidla-pro-poskytovani-peneznich-daru-do-zahranici" TargetMode="External"/><Relationship Id="rId4" Type="http://schemas.openxmlformats.org/officeDocument/2006/relationships/hyperlink" Target="https://msmt.gov.cz/file/66369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forms.office.com/pages/responsepage.aspx?id=HoFo-GBT6kqhN4kLNIXUOkYqRVjyYlBMnErdzbQOpEtUQ0ExUkhWQVRHRkVaNjExWEJHVEVZUUsxNy4u&amp;origin=lprLink&amp;route=shorturl" TargetMode="Externa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77791284-5AF2-5186-AD16-BF9E5F34E8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8167760" y="328532"/>
            <a:ext cx="1664121" cy="768812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CE1B25B2-80C1-77F3-DD50-CF941F78A020}"/>
              </a:ext>
            </a:extLst>
          </p:cNvPr>
          <p:cNvSpPr/>
          <p:nvPr/>
        </p:nvSpPr>
        <p:spPr>
          <a:xfrm>
            <a:off x="894027" y="235547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>
              <a:lnSpc>
                <a:spcPct val="105000"/>
              </a:lnSpc>
            </a:pPr>
            <a:r>
              <a:rPr lang="en-US" sz="190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Nový systém</a:t>
            </a:r>
            <a:r>
              <a:rPr lang="cs-CZ" sz="190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Postup: registrace  →  schválení  →  podání žádosti</a:t>
            </a:r>
          </a:p>
          <a:p>
            <a:pPr>
              <a:lnSpc>
                <a:spcPct val="105000"/>
              </a:lnSpc>
            </a:pPr>
            <a:endParaRPr lang="en-US" sz="19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4A6B7CC-E278-D050-E67E-1116FAD012B4}"/>
              </a:ext>
            </a:extLst>
          </p:cNvPr>
          <p:cNvSpPr txBox="1">
            <a:spLocks/>
          </p:cNvSpPr>
          <p:nvPr/>
        </p:nvSpPr>
        <p:spPr>
          <a:xfrm>
            <a:off x="894028" y="1301967"/>
            <a:ext cx="9404880" cy="73887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l-PL" sz="3200"/>
              <a:t>Žádosti o peněžní dar na podporu češtiny </a:t>
            </a:r>
            <a:br>
              <a:rPr lang="pl-PL" sz="3200"/>
            </a:br>
            <a:r>
              <a:rPr lang="pl-PL" sz="3200"/>
              <a:t>v zahraničí</a:t>
            </a:r>
            <a:endParaRPr lang="cs-CZ" sz="3200"/>
          </a:p>
        </p:txBody>
      </p:sp>
      <p:pic>
        <p:nvPicPr>
          <p:cNvPr id="5" name="Image 8" descr="preencoded.png">
            <a:extLst>
              <a:ext uri="{FF2B5EF4-FFF2-40B4-BE49-F238E27FC236}">
                <a16:creationId xmlns:a16="http://schemas.microsoft.com/office/drawing/2014/main" id="{0321CCBE-2B7E-8AC0-9340-820E3D01A3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9338" y="2309757"/>
            <a:ext cx="329184" cy="329184"/>
          </a:xfrm>
          <a:prstGeom prst="rect">
            <a:avLst/>
          </a:prstGeom>
        </p:spPr>
      </p:pic>
      <p:grpSp>
        <p:nvGrpSpPr>
          <p:cNvPr id="43" name="krok 1">
            <a:extLst>
              <a:ext uri="{FF2B5EF4-FFF2-40B4-BE49-F238E27FC236}">
                <a16:creationId xmlns:a16="http://schemas.microsoft.com/office/drawing/2014/main" id="{3B105DA9-33C7-168A-4F05-EFAF9C616947}"/>
              </a:ext>
            </a:extLst>
          </p:cNvPr>
          <p:cNvGrpSpPr/>
          <p:nvPr/>
        </p:nvGrpSpPr>
        <p:grpSpPr>
          <a:xfrm>
            <a:off x="672560" y="3146979"/>
            <a:ext cx="2949321" cy="3601339"/>
            <a:chOff x="279653" y="2796140"/>
            <a:chExt cx="2949321" cy="3601339"/>
          </a:xfrm>
        </p:grpSpPr>
        <p:sp>
          <p:nvSpPr>
            <p:cNvPr id="6" name="Shape 3">
              <a:extLst>
                <a:ext uri="{FF2B5EF4-FFF2-40B4-BE49-F238E27FC236}">
                  <a16:creationId xmlns:a16="http://schemas.microsoft.com/office/drawing/2014/main" id="{790B6A47-6E45-D01B-CE9D-78F4D8C94D65}"/>
                </a:ext>
              </a:extLst>
            </p:cNvPr>
            <p:cNvSpPr/>
            <p:nvPr/>
          </p:nvSpPr>
          <p:spPr>
            <a:xfrm>
              <a:off x="279653" y="2796140"/>
              <a:ext cx="2949321" cy="3601339"/>
            </a:xfrm>
            <a:prstGeom prst="roundRect">
              <a:avLst>
                <a:gd name="adj" fmla="val 2712"/>
              </a:avLst>
            </a:prstGeom>
            <a:solidFill>
              <a:srgbClr val="FFFFFF"/>
            </a:solidFill>
            <a:ln w="15240">
              <a:solidFill>
                <a:srgbClr val="9EC8E9"/>
              </a:solidFill>
              <a:prstDash val="solid"/>
            </a:ln>
          </p:spPr>
          <p:txBody>
            <a:bodyPr/>
            <a:lstStyle/>
            <a:p>
              <a:endParaRPr lang="cs-CZ" sz="1801"/>
            </a:p>
          </p:txBody>
        </p:sp>
        <p:pic>
          <p:nvPicPr>
            <p:cNvPr id="7" name="Image 1" descr="preencoded.png">
              <a:extLst>
                <a:ext uri="{FF2B5EF4-FFF2-40B4-BE49-F238E27FC236}">
                  <a16:creationId xmlns:a16="http://schemas.microsoft.com/office/drawing/2014/main" id="{3D865330-0B2B-FE29-B60D-EA54B29C99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14712" y="2979625"/>
              <a:ext cx="585216" cy="585216"/>
            </a:xfrm>
            <a:prstGeom prst="rect">
              <a:avLst/>
            </a:prstGeom>
          </p:spPr>
        </p:pic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AA64AD7A-D8B8-5F77-DD73-585C76B661D3}"/>
                </a:ext>
              </a:extLst>
            </p:cNvPr>
            <p:cNvSpPr/>
            <p:nvPr/>
          </p:nvSpPr>
          <p:spPr>
            <a:xfrm>
              <a:off x="572262" y="3850100"/>
              <a:ext cx="1608963" cy="29865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05000"/>
                </a:lnSpc>
              </a:pPr>
              <a:r>
                <a:rPr lang="en-US" sz="2000" b="1" dirty="0">
                  <a:latin typeface="Arial" pitchFamily="34" charset="0"/>
                  <a:ea typeface="Arial" pitchFamily="34" charset="-122"/>
                  <a:cs typeface="Arial" pitchFamily="34" charset="-120"/>
                </a:rPr>
                <a:t>1. Registrace</a:t>
              </a:r>
              <a:endParaRPr lang="en-US" sz="2000" dirty="0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45B56D0B-46FE-9066-02B4-AACE3B254A78}"/>
                </a:ext>
              </a:extLst>
            </p:cNvPr>
            <p:cNvSpPr/>
            <p:nvPr/>
          </p:nvSpPr>
          <p:spPr>
            <a:xfrm>
              <a:off x="572262" y="4194475"/>
              <a:ext cx="2332863" cy="402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300">
                  <a:latin typeface="Arial" pitchFamily="34" charset="0"/>
                  <a:ea typeface="Arial" pitchFamily="34" charset="-122"/>
                  <a:cs typeface="Arial" pitchFamily="34" charset="-120"/>
                </a:rPr>
                <a:t>Žadatel (krajanský spolek) se nejprve</a:t>
              </a:r>
              <a:r>
                <a:rPr lang="cs-CZ" sz="1300">
                  <a:latin typeface="Arial" pitchFamily="34" charset="0"/>
                  <a:ea typeface="Arial" pitchFamily="34" charset="-122"/>
                  <a:cs typeface="Arial" pitchFamily="34" charset="-120"/>
                </a:rPr>
                <a:t> </a:t>
              </a:r>
              <a:r>
                <a:rPr lang="en-US" sz="1300">
                  <a:latin typeface="Arial" pitchFamily="34" charset="0"/>
                  <a:ea typeface="Arial" pitchFamily="34" charset="-122"/>
                  <a:cs typeface="Arial" pitchFamily="34" charset="-120"/>
                </a:rPr>
                <a:t>zaregistruje</a:t>
              </a:r>
              <a:r>
                <a:rPr lang="cs-CZ" sz="1300">
                  <a:latin typeface="Arial" pitchFamily="34" charset="0"/>
                  <a:ea typeface="Arial" pitchFamily="34" charset="-122"/>
                  <a:cs typeface="Arial" pitchFamily="34" charset="-120"/>
                </a:rPr>
                <a:t>.</a:t>
              </a:r>
              <a:endParaRPr lang="en-US" sz="1300" dirty="0">
                <a:latin typeface="Arial" pitchFamily="34" charset="0"/>
                <a:ea typeface="Arial" pitchFamily="34" charset="-122"/>
                <a:cs typeface="Arial" pitchFamily="34" charset="-120"/>
              </a:endParaRPr>
            </a:p>
          </p:txBody>
        </p:sp>
        <p:grpSp>
          <p:nvGrpSpPr>
            <p:cNvPr id="10" name="Skupina 9">
              <a:extLst>
                <a:ext uri="{FF2B5EF4-FFF2-40B4-BE49-F238E27FC236}">
                  <a16:creationId xmlns:a16="http://schemas.microsoft.com/office/drawing/2014/main" id="{1BA69A6F-C718-6D4A-FBAC-748F682AEBFF}"/>
                </a:ext>
              </a:extLst>
            </p:cNvPr>
            <p:cNvGrpSpPr>
              <a:grpSpLocks/>
            </p:cNvGrpSpPr>
            <p:nvPr/>
          </p:nvGrpSpPr>
          <p:grpSpPr>
            <a:xfrm>
              <a:off x="407670" y="5060043"/>
              <a:ext cx="2497455" cy="1275335"/>
              <a:chOff x="681990" y="3768834"/>
              <a:chExt cx="2926080" cy="1275335"/>
            </a:xfrm>
          </p:grpSpPr>
          <p:sp>
            <p:nvSpPr>
              <p:cNvPr id="11" name="Shape 8">
                <a:extLst>
                  <a:ext uri="{FF2B5EF4-FFF2-40B4-BE49-F238E27FC236}">
                    <a16:creationId xmlns:a16="http://schemas.microsoft.com/office/drawing/2014/main" id="{413E5268-01A7-B0D0-67BF-17BDCD5B14E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81990" y="3768834"/>
                <a:ext cx="2926080" cy="1275335"/>
              </a:xfrm>
              <a:prstGeom prst="roundRect">
                <a:avLst>
                  <a:gd name="adj" fmla="val 7895"/>
                </a:avLst>
              </a:prstGeom>
              <a:solidFill>
                <a:srgbClr val="EEF6FC"/>
              </a:solidFill>
              <a:ln w="12700">
                <a:solidFill>
                  <a:srgbClr val="EEF6FC"/>
                </a:solidFill>
                <a:prstDash val="solid"/>
              </a:ln>
            </p:spPr>
            <p:txBody>
              <a:bodyPr/>
              <a:lstStyle/>
              <a:p>
                <a:endParaRPr lang="cs-CZ" sz="1801"/>
              </a:p>
            </p:txBody>
          </p:sp>
          <p:pic>
            <p:nvPicPr>
              <p:cNvPr id="12" name="Image 2" descr="preencoded.png">
                <a:extLst>
                  <a:ext uri="{FF2B5EF4-FFF2-40B4-BE49-F238E27FC236}">
                    <a16:creationId xmlns:a16="http://schemas.microsoft.com/office/drawing/2014/main" id="{F1C5510C-B0EF-B4D6-10ED-5063DF7051A2}"/>
                  </a:ext>
                </a:extLst>
              </p:cNvPr>
              <p:cNvPicPr>
                <a:picLocks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5063" y="3865291"/>
                <a:ext cx="269942" cy="228600"/>
              </a:xfrm>
              <a:prstGeom prst="rect">
                <a:avLst/>
              </a:prstGeom>
            </p:spPr>
          </p:pic>
          <p:sp>
            <p:nvSpPr>
              <p:cNvPr id="13" name="Text 9">
                <a:extLst>
                  <a:ext uri="{FF2B5EF4-FFF2-40B4-BE49-F238E27FC236}">
                    <a16:creationId xmlns:a16="http://schemas.microsoft.com/office/drawing/2014/main" id="{F498ECA9-5BEC-49ED-137D-5E4B5D0C6A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01679" y="3892723"/>
                <a:ext cx="237744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05000"/>
                  </a:lnSpc>
                </a:pPr>
                <a: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URL</a:t>
                </a:r>
                <a:r>
                  <a:rPr lang="en-US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: </a:t>
                </a:r>
                <a:r>
                  <a:rPr lang="en-US" sz="1100">
                    <a:solidFill>
                      <a:srgbClr val="00469B"/>
                    </a:solidFill>
                    <a:latin typeface="Arial" pitchFamily="34" charset="0"/>
                    <a:cs typeface="Arial" pitchFamily="34" charset="-120"/>
                    <a:hlinkClick r:id="rId6"/>
                  </a:rPr>
                  <a:t>Registrace dary MŠMT</a:t>
                </a:r>
                <a:endParaRPr lang="en-US" sz="1100" dirty="0">
                  <a:solidFill>
                    <a:srgbClr val="00469B"/>
                  </a:solidFill>
                  <a:latin typeface="Arial" pitchFamily="34" charset="0"/>
                  <a:cs typeface="Arial" pitchFamily="34" charset="-120"/>
                </a:endParaRPr>
              </a:p>
            </p:txBody>
          </p:sp>
          <p:pic>
            <p:nvPicPr>
              <p:cNvPr id="14" name="Image 3" descr="preencoded.png">
                <a:extLst>
                  <a:ext uri="{FF2B5EF4-FFF2-40B4-BE49-F238E27FC236}">
                    <a16:creationId xmlns:a16="http://schemas.microsoft.com/office/drawing/2014/main" id="{AE3817E0-F4EC-6BF9-3B8A-8D784554B762}"/>
                  </a:ext>
                </a:extLst>
              </p:cNvPr>
              <p:cNvPicPr>
                <a:picLocks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33904" y="4121323"/>
                <a:ext cx="269942" cy="230400"/>
              </a:xfrm>
              <a:prstGeom prst="rect">
                <a:avLst/>
              </a:prstGeom>
            </p:spPr>
          </p:pic>
          <p:sp>
            <p:nvSpPr>
              <p:cNvPr id="15" name="Text 10">
                <a:extLst>
                  <a:ext uri="{FF2B5EF4-FFF2-40B4-BE49-F238E27FC236}">
                    <a16:creationId xmlns:a16="http://schemas.microsoft.com/office/drawing/2014/main" id="{9BD6EA04-9AF1-CF5B-5FA6-6213F5C3F0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90519" y="4148755"/>
                <a:ext cx="237744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05000"/>
                  </a:lnSpc>
                </a:pPr>
                <a: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Uzávěrka</a:t>
                </a:r>
                <a:r>
                  <a:rPr lang="en-US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: </a:t>
                </a:r>
                <a: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20. 8. 2026, 23:59</a:t>
                </a:r>
                <a:endParaRPr lang="en-US" sz="1100" dirty="0"/>
              </a:p>
            </p:txBody>
          </p:sp>
        </p:grpSp>
        <p:pic>
          <p:nvPicPr>
            <p:cNvPr id="16" name="Grafický objekt 15" descr="Odznak 1 se souvislou výplní">
              <a:extLst>
                <a:ext uri="{FF2B5EF4-FFF2-40B4-BE49-F238E27FC236}">
                  <a16:creationId xmlns:a16="http://schemas.microsoft.com/office/drawing/2014/main" id="{6DACF265-21DF-2196-50E3-05DC0683BF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77581" y="2899591"/>
              <a:ext cx="720000" cy="720000"/>
            </a:xfrm>
            <a:prstGeom prst="rect">
              <a:avLst/>
            </a:prstGeom>
          </p:spPr>
        </p:pic>
      </p:grpSp>
      <p:grpSp>
        <p:nvGrpSpPr>
          <p:cNvPr id="44" name="krok 2">
            <a:extLst>
              <a:ext uri="{FF2B5EF4-FFF2-40B4-BE49-F238E27FC236}">
                <a16:creationId xmlns:a16="http://schemas.microsoft.com/office/drawing/2014/main" id="{F6F018FD-465D-36DE-232C-88A605311F81}"/>
              </a:ext>
            </a:extLst>
          </p:cNvPr>
          <p:cNvGrpSpPr/>
          <p:nvPr/>
        </p:nvGrpSpPr>
        <p:grpSpPr>
          <a:xfrm>
            <a:off x="3882749" y="3146979"/>
            <a:ext cx="2949321" cy="3601339"/>
            <a:chOff x="3489842" y="2796140"/>
            <a:chExt cx="2949321" cy="3601339"/>
          </a:xfrm>
        </p:grpSpPr>
        <p:sp>
          <p:nvSpPr>
            <p:cNvPr id="40" name="Shape 3">
              <a:extLst>
                <a:ext uri="{FF2B5EF4-FFF2-40B4-BE49-F238E27FC236}">
                  <a16:creationId xmlns:a16="http://schemas.microsoft.com/office/drawing/2014/main" id="{091E99A1-71A1-1F26-4A6B-B43834FA4119}"/>
                </a:ext>
              </a:extLst>
            </p:cNvPr>
            <p:cNvSpPr/>
            <p:nvPr/>
          </p:nvSpPr>
          <p:spPr>
            <a:xfrm>
              <a:off x="3489842" y="2796140"/>
              <a:ext cx="2949321" cy="3601339"/>
            </a:xfrm>
            <a:prstGeom prst="roundRect">
              <a:avLst>
                <a:gd name="adj" fmla="val 2712"/>
              </a:avLst>
            </a:prstGeom>
            <a:solidFill>
              <a:srgbClr val="FFFFFF"/>
            </a:solidFill>
            <a:ln w="15240">
              <a:solidFill>
                <a:srgbClr val="9EC8E9"/>
              </a:solidFill>
              <a:prstDash val="solid"/>
            </a:ln>
          </p:spPr>
          <p:txBody>
            <a:bodyPr/>
            <a:lstStyle/>
            <a:p>
              <a:endParaRPr lang="cs-CZ" sz="1801"/>
            </a:p>
          </p:txBody>
        </p:sp>
        <p:pic>
          <p:nvPicPr>
            <p:cNvPr id="18" name="Image 1">
              <a:extLst>
                <a:ext uri="{FF2B5EF4-FFF2-40B4-BE49-F238E27FC236}">
                  <a16:creationId xmlns:a16="http://schemas.microsoft.com/office/drawing/2014/main" id="{E3D908B2-9FE5-AFD1-928A-088E67E7EB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678680" y="2932603"/>
              <a:ext cx="585216" cy="585216"/>
            </a:xfrm>
            <a:prstGeom prst="rect">
              <a:avLst/>
            </a:prstGeom>
          </p:spPr>
        </p:pic>
        <p:sp>
          <p:nvSpPr>
            <p:cNvPr id="19" name="Text 6">
              <a:extLst>
                <a:ext uri="{FF2B5EF4-FFF2-40B4-BE49-F238E27FC236}">
                  <a16:creationId xmlns:a16="http://schemas.microsoft.com/office/drawing/2014/main" id="{5D0CA81A-5D34-2AF9-5707-CD863AA70ACD}"/>
                </a:ext>
              </a:extLst>
            </p:cNvPr>
            <p:cNvSpPr/>
            <p:nvPr/>
          </p:nvSpPr>
          <p:spPr>
            <a:xfrm>
              <a:off x="3599688" y="3828718"/>
              <a:ext cx="2779776" cy="32004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05000"/>
                </a:lnSpc>
              </a:pPr>
              <a:r>
                <a:rPr lang="en-US" sz="2000" b="1" dirty="0">
                  <a:latin typeface="Arial" pitchFamily="34" charset="0"/>
                  <a:ea typeface="Arial" pitchFamily="34" charset="-122"/>
                  <a:cs typeface="Arial" pitchFamily="34" charset="-120"/>
                </a:rPr>
                <a:t>2. </a:t>
              </a:r>
              <a:r>
                <a:rPr lang="en-US" sz="2000" b="1" dirty="0" err="1">
                  <a:latin typeface="Arial" pitchFamily="34" charset="0"/>
                  <a:ea typeface="Arial" pitchFamily="34" charset="-122"/>
                  <a:cs typeface="Arial" pitchFamily="34" charset="-120"/>
                </a:rPr>
                <a:t>Schválení</a:t>
              </a:r>
              <a:r>
                <a:rPr lang="en-US" sz="2000" b="1" dirty="0">
                  <a:latin typeface="Arial" pitchFamily="34" charset="0"/>
                  <a:ea typeface="Arial" pitchFamily="34" charset="-122"/>
                  <a:cs typeface="Arial" pitchFamily="34" charset="-120"/>
                </a:rPr>
                <a:t> </a:t>
              </a:r>
              <a:r>
                <a:rPr lang="en-US" sz="2000" b="1" dirty="0" err="1">
                  <a:latin typeface="Arial" pitchFamily="34" charset="0"/>
                  <a:ea typeface="Arial" pitchFamily="34" charset="-122"/>
                  <a:cs typeface="Arial" pitchFamily="34" charset="-120"/>
                </a:rPr>
                <a:t>registrace</a:t>
              </a:r>
              <a:endParaRPr lang="en-US" sz="2000" b="1" dirty="0">
                <a:latin typeface="Arial" pitchFamily="34" charset="0"/>
                <a:ea typeface="Arial" pitchFamily="34" charset="-122"/>
                <a:cs typeface="Arial" pitchFamily="34" charset="-120"/>
              </a:endParaRPr>
            </a:p>
          </p:txBody>
        </p:sp>
        <p:sp>
          <p:nvSpPr>
            <p:cNvPr id="20" name="Text 7">
              <a:extLst>
                <a:ext uri="{FF2B5EF4-FFF2-40B4-BE49-F238E27FC236}">
                  <a16:creationId xmlns:a16="http://schemas.microsoft.com/office/drawing/2014/main" id="{5C5D95C1-E46A-458D-D51D-285BDD391421}"/>
                </a:ext>
              </a:extLst>
            </p:cNvPr>
            <p:cNvSpPr/>
            <p:nvPr/>
          </p:nvSpPr>
          <p:spPr>
            <a:xfrm>
              <a:off x="3645408" y="4194478"/>
              <a:ext cx="2779776" cy="11083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300">
                  <a:latin typeface="Arial" pitchFamily="34" charset="0"/>
                  <a:cs typeface="Arial" pitchFamily="34" charset="-120"/>
                </a:rPr>
                <a:t>Vyčkejte na schválení registrace.</a:t>
              </a:r>
              <a:endParaRPr lang="en-US" sz="1300" dirty="0">
                <a:latin typeface="Arial" pitchFamily="34" charset="0"/>
                <a:cs typeface="Arial" pitchFamily="34" charset="-120"/>
              </a:endParaRPr>
            </a:p>
          </p:txBody>
        </p:sp>
        <p:pic>
          <p:nvPicPr>
            <p:cNvPr id="21" name="Grafický objekt 20" descr="Odznak se souvislou výplní">
              <a:extLst>
                <a:ext uri="{FF2B5EF4-FFF2-40B4-BE49-F238E27FC236}">
                  <a16:creationId xmlns:a16="http://schemas.microsoft.com/office/drawing/2014/main" id="{B8B52FC7-F9D9-BEF3-5274-3B40C1C95B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3560457" y="2864023"/>
              <a:ext cx="720000" cy="720000"/>
            </a:xfrm>
            <a:prstGeom prst="rect">
              <a:avLst/>
            </a:prstGeom>
          </p:spPr>
        </p:pic>
        <p:sp>
          <p:nvSpPr>
            <p:cNvPr id="23" name="Shape 25">
              <a:extLst>
                <a:ext uri="{FF2B5EF4-FFF2-40B4-BE49-F238E27FC236}">
                  <a16:creationId xmlns:a16="http://schemas.microsoft.com/office/drawing/2014/main" id="{8AB52434-5ADE-FFC1-B52F-4659894002A0}"/>
                </a:ext>
              </a:extLst>
            </p:cNvPr>
            <p:cNvSpPr/>
            <p:nvPr/>
          </p:nvSpPr>
          <p:spPr>
            <a:xfrm>
              <a:off x="3714750" y="5060043"/>
              <a:ext cx="2495550" cy="1275335"/>
            </a:xfrm>
            <a:prstGeom prst="roundRect">
              <a:avLst>
                <a:gd name="adj" fmla="val 5085"/>
              </a:avLst>
            </a:prstGeom>
            <a:solidFill>
              <a:srgbClr val="F4F5F8"/>
            </a:solidFill>
            <a:ln w="10160">
              <a:solidFill>
                <a:srgbClr val="D9DAE4"/>
              </a:solidFill>
              <a:prstDash val="solid"/>
            </a:ln>
          </p:spPr>
          <p:txBody>
            <a:bodyPr/>
            <a:lstStyle/>
            <a:p>
              <a:endParaRPr lang="cs-CZ" sz="1801"/>
            </a:p>
          </p:txBody>
        </p:sp>
        <p:pic>
          <p:nvPicPr>
            <p:cNvPr id="24" name="Image 7">
              <a:extLst>
                <a:ext uri="{FF2B5EF4-FFF2-40B4-BE49-F238E27FC236}">
                  <a16:creationId xmlns:a16="http://schemas.microsoft.com/office/drawing/2014/main" id="{89977D1B-DE2A-1C12-1ED4-FE578B9662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3808071" y="5171760"/>
              <a:ext cx="207942" cy="207942"/>
            </a:xfrm>
            <a:prstGeom prst="rect">
              <a:avLst/>
            </a:prstGeom>
          </p:spPr>
        </p:pic>
        <p:sp>
          <p:nvSpPr>
            <p:cNvPr id="25" name="Text 26">
              <a:extLst>
                <a:ext uri="{FF2B5EF4-FFF2-40B4-BE49-F238E27FC236}">
                  <a16:creationId xmlns:a16="http://schemas.microsoft.com/office/drawing/2014/main" id="{2E276A29-3BDA-3296-06EF-6623C9A1DEA2}"/>
                </a:ext>
              </a:extLst>
            </p:cNvPr>
            <p:cNvSpPr/>
            <p:nvPr/>
          </p:nvSpPr>
          <p:spPr>
            <a:xfrm>
              <a:off x="4114743" y="5147441"/>
              <a:ext cx="2019358" cy="11028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100"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Registrace podléhá administrativní kontrole.</a:t>
              </a:r>
            </a:p>
            <a:p>
              <a:pPr>
                <a:lnSpc>
                  <a:spcPct val="110000"/>
                </a:lnSpc>
              </a:pPr>
              <a:r>
                <a:rPr lang="en-US" sz="1100"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Doba schválení se odvíjí od počtu žádostí.</a:t>
              </a:r>
            </a:p>
            <a:p>
              <a:pPr>
                <a:lnSpc>
                  <a:spcPct val="110000"/>
                </a:lnSpc>
              </a:pPr>
              <a:r>
                <a:rPr lang="en-US" sz="1100" b="1">
                  <a:solidFill>
                    <a:schemeClr val="accent2"/>
                  </a:solidFill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Doporučujeme nenechávat registraci na</a:t>
              </a:r>
              <a:r>
                <a:rPr lang="cs-CZ" sz="1100" b="1">
                  <a:solidFill>
                    <a:schemeClr val="accent2"/>
                  </a:solidFill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 p</a:t>
              </a:r>
              <a:r>
                <a:rPr lang="en-US" sz="1100" b="1">
                  <a:solidFill>
                    <a:schemeClr val="accent2"/>
                  </a:solidFill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oslední chvíli.</a:t>
              </a:r>
              <a:endParaRPr lang="en-US" sz="1100" b="1" dirty="0">
                <a:solidFill>
                  <a:schemeClr val="accent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" name="Krok 3">
            <a:extLst>
              <a:ext uri="{FF2B5EF4-FFF2-40B4-BE49-F238E27FC236}">
                <a16:creationId xmlns:a16="http://schemas.microsoft.com/office/drawing/2014/main" id="{1C49A25E-4B59-83B7-1647-FE2E0022E647}"/>
              </a:ext>
            </a:extLst>
          </p:cNvPr>
          <p:cNvGrpSpPr/>
          <p:nvPr/>
        </p:nvGrpSpPr>
        <p:grpSpPr>
          <a:xfrm>
            <a:off x="7092937" y="3146979"/>
            <a:ext cx="2994594" cy="3601339"/>
            <a:chOff x="6700031" y="2796140"/>
            <a:chExt cx="2994594" cy="3601339"/>
          </a:xfrm>
        </p:grpSpPr>
        <p:sp>
          <p:nvSpPr>
            <p:cNvPr id="41" name="Shape 3">
              <a:extLst>
                <a:ext uri="{FF2B5EF4-FFF2-40B4-BE49-F238E27FC236}">
                  <a16:creationId xmlns:a16="http://schemas.microsoft.com/office/drawing/2014/main" id="{381E265D-5D12-3C5A-7857-D14862E8F415}"/>
                </a:ext>
              </a:extLst>
            </p:cNvPr>
            <p:cNvSpPr/>
            <p:nvPr/>
          </p:nvSpPr>
          <p:spPr>
            <a:xfrm>
              <a:off x="6700031" y="2796140"/>
              <a:ext cx="2949321" cy="3601339"/>
            </a:xfrm>
            <a:prstGeom prst="roundRect">
              <a:avLst>
                <a:gd name="adj" fmla="val 2712"/>
              </a:avLst>
            </a:prstGeom>
            <a:solidFill>
              <a:srgbClr val="FFFFFF"/>
            </a:solidFill>
            <a:ln w="15240">
              <a:solidFill>
                <a:srgbClr val="9EC8E9"/>
              </a:solidFill>
              <a:prstDash val="solid"/>
            </a:ln>
          </p:spPr>
          <p:txBody>
            <a:bodyPr/>
            <a:lstStyle/>
            <a:p>
              <a:endParaRPr lang="cs-CZ" sz="1801"/>
            </a:p>
          </p:txBody>
        </p:sp>
        <p:pic>
          <p:nvPicPr>
            <p:cNvPr id="27" name="Image 1">
              <a:extLst>
                <a:ext uri="{FF2B5EF4-FFF2-40B4-BE49-F238E27FC236}">
                  <a16:creationId xmlns:a16="http://schemas.microsoft.com/office/drawing/2014/main" id="{2937A2A5-239D-A52F-7402-F01739E63EB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884113" y="2917409"/>
              <a:ext cx="585216" cy="585216"/>
            </a:xfrm>
            <a:prstGeom prst="rect">
              <a:avLst/>
            </a:prstGeom>
          </p:spPr>
        </p:pic>
        <p:sp>
          <p:nvSpPr>
            <p:cNvPr id="28" name="Text 6">
              <a:extLst>
                <a:ext uri="{FF2B5EF4-FFF2-40B4-BE49-F238E27FC236}">
                  <a16:creationId xmlns:a16="http://schemas.microsoft.com/office/drawing/2014/main" id="{6D6CE4C7-9652-2536-3BE8-1B2ED849EFFF}"/>
                </a:ext>
              </a:extLst>
            </p:cNvPr>
            <p:cNvSpPr/>
            <p:nvPr/>
          </p:nvSpPr>
          <p:spPr>
            <a:xfrm>
              <a:off x="6914849" y="3850100"/>
              <a:ext cx="2779776" cy="32004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05000"/>
                </a:lnSpc>
              </a:pPr>
              <a:r>
                <a:rPr lang="en-US" sz="2000" b="1">
                  <a:latin typeface="Arial" pitchFamily="34" charset="0"/>
                  <a:ea typeface="Arial" pitchFamily="34" charset="-122"/>
                  <a:cs typeface="Arial" pitchFamily="34" charset="-120"/>
                </a:rPr>
                <a:t>3. Podání žádosti</a:t>
              </a:r>
            </a:p>
          </p:txBody>
        </p:sp>
        <p:sp>
          <p:nvSpPr>
            <p:cNvPr id="29" name="Text 7">
              <a:extLst>
                <a:ext uri="{FF2B5EF4-FFF2-40B4-BE49-F238E27FC236}">
                  <a16:creationId xmlns:a16="http://schemas.microsoft.com/office/drawing/2014/main" id="{FABFAC5E-EA5B-37C4-2ADD-04B810D18C77}"/>
                </a:ext>
              </a:extLst>
            </p:cNvPr>
            <p:cNvSpPr/>
            <p:nvPr/>
          </p:nvSpPr>
          <p:spPr>
            <a:xfrm>
              <a:off x="6914849" y="4215860"/>
              <a:ext cx="2779776" cy="11083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10000"/>
                </a:lnSpc>
              </a:pPr>
              <a:r>
                <a:rPr lang="pl-PL" sz="1300">
                  <a:latin typeface="Arial" pitchFamily="34" charset="0"/>
                  <a:cs typeface="Arial" pitchFamily="34" charset="-120"/>
                </a:rPr>
                <a:t>Po potvrzení registrace podejte</a:t>
              </a:r>
            </a:p>
            <a:p>
              <a:pPr>
                <a:lnSpc>
                  <a:spcPct val="110000"/>
                </a:lnSpc>
              </a:pPr>
              <a:r>
                <a:rPr lang="pl-PL" sz="1300">
                  <a:latin typeface="Arial" pitchFamily="34" charset="0"/>
                  <a:cs typeface="Arial" pitchFamily="34" charset="-120"/>
                </a:rPr>
                <a:t>žádost o peněžní dar.</a:t>
              </a:r>
            </a:p>
          </p:txBody>
        </p:sp>
        <p:pic>
          <p:nvPicPr>
            <p:cNvPr id="30" name="Grafický objekt 29" descr="Odznak 3 se souvislou výplní">
              <a:extLst>
                <a:ext uri="{FF2B5EF4-FFF2-40B4-BE49-F238E27FC236}">
                  <a16:creationId xmlns:a16="http://schemas.microsoft.com/office/drawing/2014/main" id="{11C70A03-3D01-50E2-2E78-0B4852C2F1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6747600" y="2857974"/>
              <a:ext cx="720000" cy="720000"/>
            </a:xfrm>
            <a:prstGeom prst="rect">
              <a:avLst/>
            </a:prstGeom>
          </p:spPr>
        </p:pic>
        <p:grpSp>
          <p:nvGrpSpPr>
            <p:cNvPr id="50" name="Skupina 49">
              <a:extLst>
                <a:ext uri="{FF2B5EF4-FFF2-40B4-BE49-F238E27FC236}">
                  <a16:creationId xmlns:a16="http://schemas.microsoft.com/office/drawing/2014/main" id="{DA868E03-23C8-2197-E6E5-D35399460B6A}"/>
                </a:ext>
              </a:extLst>
            </p:cNvPr>
            <p:cNvGrpSpPr/>
            <p:nvPr/>
          </p:nvGrpSpPr>
          <p:grpSpPr>
            <a:xfrm>
              <a:off x="6941518" y="5060043"/>
              <a:ext cx="2497455" cy="1084009"/>
              <a:chOff x="6941518" y="5060043"/>
              <a:chExt cx="2497455" cy="1084009"/>
            </a:xfrm>
          </p:grpSpPr>
          <p:sp>
            <p:nvSpPr>
              <p:cNvPr id="45" name="Shape 8">
                <a:extLst>
                  <a:ext uri="{FF2B5EF4-FFF2-40B4-BE49-F238E27FC236}">
                    <a16:creationId xmlns:a16="http://schemas.microsoft.com/office/drawing/2014/main" id="{8498844C-1257-C9CC-B7E6-8E65ABCD9321}"/>
                  </a:ext>
                </a:extLst>
              </p:cNvPr>
              <p:cNvSpPr/>
              <p:nvPr/>
            </p:nvSpPr>
            <p:spPr>
              <a:xfrm>
                <a:off x="6941518" y="5060043"/>
                <a:ext cx="2497455" cy="1084009"/>
              </a:xfrm>
              <a:prstGeom prst="roundRect">
                <a:avLst>
                  <a:gd name="adj" fmla="val 7895"/>
                </a:avLst>
              </a:prstGeom>
              <a:solidFill>
                <a:srgbClr val="EEF6FC"/>
              </a:solidFill>
              <a:ln w="12700">
                <a:solidFill>
                  <a:srgbClr val="EEF6FC"/>
                </a:solidFill>
                <a:prstDash val="solid"/>
              </a:ln>
            </p:spPr>
            <p:txBody>
              <a:bodyPr/>
              <a:lstStyle/>
              <a:p>
                <a:endParaRPr lang="cs-CZ" sz="1801"/>
              </a:p>
            </p:txBody>
          </p:sp>
          <p:pic>
            <p:nvPicPr>
              <p:cNvPr id="46" name="Image 2" descr="preencoded.png">
                <a:extLst>
                  <a:ext uri="{FF2B5EF4-FFF2-40B4-BE49-F238E27FC236}">
                    <a16:creationId xmlns:a16="http://schemas.microsoft.com/office/drawing/2014/main" id="{DB23C455-2AA8-0A39-34D3-3801C374E445}"/>
                  </a:ext>
                </a:extLst>
              </p:cNvPr>
              <p:cNvPicPr>
                <a:picLocks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995352" y="5207173"/>
                <a:ext cx="230400" cy="230400"/>
              </a:xfrm>
              <a:prstGeom prst="rect">
                <a:avLst/>
              </a:prstGeom>
            </p:spPr>
          </p:pic>
          <p:sp>
            <p:nvSpPr>
              <p:cNvPr id="47" name="Text 9">
                <a:extLst>
                  <a:ext uri="{FF2B5EF4-FFF2-40B4-BE49-F238E27FC236}">
                    <a16:creationId xmlns:a16="http://schemas.microsoft.com/office/drawing/2014/main" id="{A8EFD821-4063-0E6D-9828-2DF2973C4E48}"/>
                  </a:ext>
                </a:extLst>
              </p:cNvPr>
              <p:cNvSpPr/>
              <p:nvPr/>
            </p:nvSpPr>
            <p:spPr>
              <a:xfrm>
                <a:off x="7299729" y="5225080"/>
                <a:ext cx="2029182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05000"/>
                  </a:lnSpc>
                </a:pPr>
                <a: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Informace a přihlašovací údaje budou zaslány na kontaktní </a:t>
                </a:r>
                <a:b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</a:br>
                <a: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e-mail uvedený při registraci.</a:t>
                </a:r>
                <a:endParaRPr lang="en-US" sz="1100" dirty="0">
                  <a:solidFill>
                    <a:srgbClr val="00469B"/>
                  </a:solidFill>
                  <a:latin typeface="Arial" pitchFamily="34" charset="0"/>
                  <a:cs typeface="Arial" pitchFamily="34" charset="-120"/>
                </a:endParaRPr>
              </a:p>
            </p:txBody>
          </p:sp>
          <p:pic>
            <p:nvPicPr>
              <p:cNvPr id="48" name="Image 3" descr="preencoded.png">
                <a:extLst>
                  <a:ext uri="{FF2B5EF4-FFF2-40B4-BE49-F238E27FC236}">
                    <a16:creationId xmlns:a16="http://schemas.microsoft.com/office/drawing/2014/main" id="{AAED9DF5-4633-A195-BD48-3CFA00A5D8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985827" y="5833156"/>
                <a:ext cx="196650" cy="230400"/>
              </a:xfrm>
              <a:prstGeom prst="rect">
                <a:avLst/>
              </a:prstGeom>
            </p:spPr>
          </p:pic>
          <p:sp>
            <p:nvSpPr>
              <p:cNvPr id="49" name="Text 10">
                <a:extLst>
                  <a:ext uri="{FF2B5EF4-FFF2-40B4-BE49-F238E27FC236}">
                    <a16:creationId xmlns:a16="http://schemas.microsoft.com/office/drawing/2014/main" id="{C9792377-582D-8377-35BD-AC9A0D1C78C1}"/>
                  </a:ext>
                </a:extLst>
              </p:cNvPr>
              <p:cNvSpPr/>
              <p:nvPr/>
            </p:nvSpPr>
            <p:spPr>
              <a:xfrm>
                <a:off x="7290204" y="5860588"/>
                <a:ext cx="2029182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05000"/>
                  </a:lnSpc>
                </a:pPr>
                <a: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Uzávěrka</a:t>
                </a:r>
                <a:r>
                  <a:rPr lang="en-US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: </a:t>
                </a:r>
                <a:r>
                  <a:rPr lang="cs-CZ" sz="1100">
                    <a:solidFill>
                      <a:srgbClr val="00469B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7. 9. 2026, 23:59</a:t>
                </a:r>
                <a:endParaRPr lang="en-US" sz="1100" dirty="0"/>
              </a:p>
            </p:txBody>
          </p:sp>
        </p:grpSp>
      </p:grpSp>
      <p:sp>
        <p:nvSpPr>
          <p:cNvPr id="52" name="Zástupný symbol pro číslo snímku 5">
            <a:extLst>
              <a:ext uri="{FF2B5EF4-FFF2-40B4-BE49-F238E27FC236}">
                <a16:creationId xmlns:a16="http://schemas.microsoft.com/office/drawing/2014/main" id="{0D601EBA-4616-C8DE-DCD0-44748D4E223D}"/>
              </a:ext>
            </a:extLst>
          </p:cNvPr>
          <p:cNvSpPr txBox="1">
            <a:spLocks/>
          </p:cNvSpPr>
          <p:nvPr/>
        </p:nvSpPr>
        <p:spPr>
          <a:xfrm>
            <a:off x="707826" y="6881143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školství, mládeže </a:t>
            </a:r>
            <a:r>
              <a:rPr lang="cs-CZ" sz="1000">
                <a:solidFill>
                  <a:schemeClr val="bg2"/>
                </a:solidFill>
              </a:rPr>
              <a:t>a tělovýchovy ČR</a:t>
            </a:r>
            <a:endParaRPr lang="cs-CZ" sz="1000" dirty="0">
              <a:solidFill>
                <a:schemeClr val="bg2"/>
              </a:solidFill>
            </a:endParaRPr>
          </a:p>
        </p:txBody>
      </p:sp>
      <p:sp>
        <p:nvSpPr>
          <p:cNvPr id="17" name="Text 26">
            <a:extLst>
              <a:ext uri="{FF2B5EF4-FFF2-40B4-BE49-F238E27FC236}">
                <a16:creationId xmlns:a16="http://schemas.microsoft.com/office/drawing/2014/main" id="{CEEE5B59-84E5-5974-BAC2-7AC03F54399C}"/>
              </a:ext>
            </a:extLst>
          </p:cNvPr>
          <p:cNvSpPr/>
          <p:nvPr/>
        </p:nvSpPr>
        <p:spPr>
          <a:xfrm>
            <a:off x="1155639" y="6040746"/>
            <a:ext cx="2211734" cy="494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00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Budete vyplňovat základní</a:t>
            </a:r>
          </a:p>
          <a:p>
            <a:pPr>
              <a:lnSpc>
                <a:spcPct val="110000"/>
              </a:lnSpc>
            </a:pPr>
            <a:r>
              <a:rPr lang="en-US" sz="100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údaje, mj. název, číslo a datum </a:t>
            </a:r>
          </a:p>
          <a:p>
            <a:pPr>
              <a:lnSpc>
                <a:spcPct val="110000"/>
              </a:lnSpc>
            </a:pPr>
            <a:r>
              <a:rPr lang="en-US" sz="100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registrace spolku v zemi působnosti.</a:t>
            </a:r>
          </a:p>
        </p:txBody>
      </p:sp>
      <p:pic>
        <p:nvPicPr>
          <p:cNvPr id="22" name="Image 7">
            <a:extLst>
              <a:ext uri="{FF2B5EF4-FFF2-40B4-BE49-F238E27FC236}">
                <a16:creationId xmlns:a16="http://schemas.microsoft.com/office/drawing/2014/main" id="{D6E3097D-D2D5-0EC1-0F00-646D354B26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45893" y="6049725"/>
            <a:ext cx="207942" cy="207942"/>
          </a:xfrm>
          <a:prstGeom prst="rect">
            <a:avLst/>
          </a:prstGeom>
        </p:spPr>
      </p:pic>
      <p:pic>
        <p:nvPicPr>
          <p:cNvPr id="33" name="Grafický objekt 32">
            <a:extLst>
              <a:ext uri="{FF2B5EF4-FFF2-40B4-BE49-F238E27FC236}">
                <a16:creationId xmlns:a16="http://schemas.microsoft.com/office/drawing/2014/main" id="{8856D553-BB92-CE4A-F586-891BCCEDDA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81224" y="3223649"/>
            <a:ext cx="998489" cy="99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93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35D07-6716-559C-D3BB-2DB2ECAE5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ázek 34">
            <a:hlinkClick r:id="rId2"/>
            <a:extLst>
              <a:ext uri="{FF2B5EF4-FFF2-40B4-BE49-F238E27FC236}">
                <a16:creationId xmlns:a16="http://schemas.microsoft.com/office/drawing/2014/main" id="{3C38C870-F091-462D-DFA8-669D1A26D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" t="72021" r="65854" b="14554"/>
          <a:stretch>
            <a:fillRect/>
          </a:stretch>
        </p:blipFill>
        <p:spPr>
          <a:xfrm>
            <a:off x="358036" y="5050977"/>
            <a:ext cx="3289516" cy="1014884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078952EF-6045-D03C-6B6E-DB976560E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22"/>
          <a:stretch>
            <a:fillRect/>
          </a:stretch>
        </p:blipFill>
        <p:spPr>
          <a:xfrm>
            <a:off x="306123" y="-391880"/>
            <a:ext cx="10079567" cy="5395965"/>
          </a:xfrm>
          <a:prstGeom prst="rect">
            <a:avLst/>
          </a:prstGeom>
        </p:spPr>
      </p:pic>
      <p:pic>
        <p:nvPicPr>
          <p:cNvPr id="36" name="Obrázek 35">
            <a:hlinkClick r:id="rId4"/>
            <a:extLst>
              <a:ext uri="{FF2B5EF4-FFF2-40B4-BE49-F238E27FC236}">
                <a16:creationId xmlns:a16="http://schemas.microsoft.com/office/drawing/2014/main" id="{0716E079-9EC5-FB24-8007-DFAB33C4F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1" t="72021" r="34567" b="14554"/>
          <a:stretch>
            <a:fillRect/>
          </a:stretch>
        </p:blipFill>
        <p:spPr>
          <a:xfrm>
            <a:off x="3712866" y="5050977"/>
            <a:ext cx="3175279" cy="1014884"/>
          </a:xfrm>
          <a:prstGeom prst="rect">
            <a:avLst/>
          </a:prstGeom>
        </p:spPr>
      </p:pic>
      <p:pic>
        <p:nvPicPr>
          <p:cNvPr id="37" name="Obrázek 36">
            <a:hlinkClick r:id="rId5"/>
            <a:extLst>
              <a:ext uri="{FF2B5EF4-FFF2-40B4-BE49-F238E27FC236}">
                <a16:creationId xmlns:a16="http://schemas.microsoft.com/office/drawing/2014/main" id="{D450D292-090A-E43D-0ED4-99A902274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4" t="72021" b="14554"/>
          <a:stretch>
            <a:fillRect/>
          </a:stretch>
        </p:blipFill>
        <p:spPr>
          <a:xfrm>
            <a:off x="6953460" y="5050977"/>
            <a:ext cx="3484145" cy="101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16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hlinkClick r:id="rId2"/>
            <a:extLst>
              <a:ext uri="{FF2B5EF4-FFF2-40B4-BE49-F238E27FC236}">
                <a16:creationId xmlns:a16="http://schemas.microsoft.com/office/drawing/2014/main" id="{B9AAA63F-B65E-495E-C0B3-3279D299B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3" b="8721"/>
          <a:stretch>
            <a:fillRect/>
          </a:stretch>
        </p:blipFill>
        <p:spPr>
          <a:xfrm>
            <a:off x="0" y="3491350"/>
            <a:ext cx="10691813" cy="39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650498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S Light">
  <a:themeElements>
    <a:clrScheme name="Vlastní 3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459B"/>
      </a:hlink>
      <a:folHlink>
        <a:srgbClr val="00459B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 2013–2022">
  <a:themeElements>
    <a:clrScheme name="Motiv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MŠMT barvy</Template>
  <TotalTime>1746</TotalTime>
  <Words>137</Words>
  <Application>Microsoft Office PowerPoint</Application>
  <PresentationFormat>Vlastní</PresentationFormat>
  <Paragraphs>20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Wingdings</vt:lpstr>
      <vt:lpstr>JVS PPS Light</vt:lpstr>
      <vt:lpstr>Motiv Office 2013–2022</vt:lpstr>
      <vt:lpstr>Prezentace aplikace PowerPoint</vt:lpstr>
      <vt:lpstr>Prezentace aplikace PowerPoint</vt:lpstr>
      <vt:lpstr>Prezentace aplikace PowerPoint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Vrtalová Jitka</dc:creator>
  <cp:lastModifiedBy>Čermáková Helena</cp:lastModifiedBy>
  <cp:revision>17</cp:revision>
  <dcterms:created xsi:type="dcterms:W3CDTF">2026-06-10T09:18:23Z</dcterms:created>
  <dcterms:modified xsi:type="dcterms:W3CDTF">2026-07-14T12:13:34Z</dcterms:modified>
</cp:coreProperties>
</file>