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0" d="100"/>
          <a:sy n="30" d="100"/>
        </p:scale>
        <p:origin x="884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Náz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r a datum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 a datum</a:t>
            </a:r>
          </a:p>
        </p:txBody>
      </p:sp>
      <p:sp>
        <p:nvSpPr>
          <p:cNvPr id="12" name="Název prezentace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Název prezentace</a:t>
            </a:r>
          </a:p>
        </p:txBody>
      </p:sp>
      <p:sp>
        <p:nvSpPr>
          <p:cNvPr id="13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Podtitul prezentace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Jen náze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100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10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o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Název program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Název programu</a:t>
            </a:r>
          </a:p>
        </p:txBody>
      </p:sp>
      <p:sp>
        <p:nvSpPr>
          <p:cNvPr id="109" name="Program – podtitu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Program – podtitul</a:t>
            </a:r>
          </a:p>
        </p:txBody>
      </p:sp>
      <p:sp>
        <p:nvSpPr>
          <p:cNvPr id="110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Body programu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ý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Výpis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ůležitý f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Více o fakt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Více o faktu</a:t>
            </a:r>
          </a:p>
        </p:txBody>
      </p:sp>
      <p:sp>
        <p:nvSpPr>
          <p:cNvPr id="12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á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Zdroj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Zdroj</a:t>
            </a:r>
          </a:p>
        </p:txBody>
      </p:sp>
      <p:sp>
        <p:nvSpPr>
          <p:cNvPr id="136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„Význačný citát“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7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grafie - 3 na výš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Miska salátu se smaženou rýží, vařenými vejci a jídelními hůlkami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Mísa s lososovými koláčky, salátem a humusem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Mísa těstovin pappardelle s petrželovým máslem, praženými lískovými oříšky a strouhaným parmazánem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miska salátu se smaženou rýží, vařenými vejci a jídelními hůlkami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káda a limetky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Název prezentace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Název prezentace</a:t>
            </a:r>
          </a:p>
        </p:txBody>
      </p:sp>
      <p:sp>
        <p:nvSpPr>
          <p:cNvPr id="23" name="Autor a datum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Autor a datum</a:t>
            </a:r>
          </a:p>
        </p:txBody>
      </p:sp>
      <p:sp>
        <p:nvSpPr>
          <p:cNvPr id="24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Podtitul prezentace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lternativní název a 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Mísa s lososovými koláčky, salátem a humusem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Název snímku</a:t>
            </a:r>
          </a:p>
        </p:txBody>
      </p:sp>
      <p:sp>
        <p:nvSpPr>
          <p:cNvPr id="34" name="Text úrovně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Podtitul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 a 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Název snímku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43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44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úrovně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, fot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61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Mísa těstovin pappardelle s petrželovým máslem, praženými lískovými oříšky a strouhaným parmazánem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6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 a živé video – ma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72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7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ázev, odrážky a živé video – velk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odtitul snímku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Podtitul snímku</a:t>
            </a:r>
          </a:p>
        </p:txBody>
      </p:sp>
      <p:sp>
        <p:nvSpPr>
          <p:cNvPr id="82" name="Text úrovně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Název snímku</a:t>
            </a:r>
          </a:p>
        </p:txBody>
      </p:sp>
      <p:sp>
        <p:nvSpPr>
          <p:cNvPr id="84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ddí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Název oddílu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Název oddílu</a:t>
            </a:r>
          </a:p>
        </p:txBody>
      </p:sp>
      <p:sp>
        <p:nvSpPr>
          <p:cNvPr id="92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ázev snímku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Název snímku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Text s odrážkami na snímku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Marek Seďa, 11.9.2025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r>
              <a:t>Marek Seďa, 11.9.2025</a:t>
            </a:r>
          </a:p>
        </p:txBody>
      </p:sp>
      <p:sp>
        <p:nvSpPr>
          <p:cNvPr id="172" name="Stáž v CERNu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Stáž v CERNu</a:t>
            </a:r>
          </a:p>
        </p:txBody>
      </p:sp>
      <p:sp>
        <p:nvSpPr>
          <p:cNvPr id="173" name="Technical Student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Technical Student</a:t>
            </a:r>
          </a:p>
        </p:txBody>
      </p:sp>
      <p:pic>
        <p:nvPicPr>
          <p:cNvPr id="174" name="vložený-film.png" descr="vložený-fil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05" y="1106211"/>
            <a:ext cx="3810001" cy="21336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IMG_2770.HEIC" descr="IMG_2770.HEI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5316" y="1104286"/>
            <a:ext cx="8630570" cy="115074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Název snímk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7" name="Podtitul snímku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8" name="Text s odrážkami na snímku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9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408" y="2445101"/>
            <a:ext cx="11717996" cy="8825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IMG_9035.jpeg" descr="IMG_9035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9146" y="2423305"/>
            <a:ext cx="11717995" cy="878849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rnutí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Shrnutí</a:t>
            </a:r>
          </a:p>
        </p:txBody>
      </p:sp>
      <p:sp>
        <p:nvSpPr>
          <p:cNvPr id="223" name="Podtitul snímku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4" name="otevření nových obzorů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otevření nových obzorů</a:t>
            </a:r>
          </a:p>
          <a:p>
            <a:r>
              <a:t>velmi dobrá zkušenost</a:t>
            </a:r>
          </a:p>
          <a:p>
            <a:r>
              <a:t>otevřená možnost se vrátit</a:t>
            </a:r>
          </a:p>
          <a:p>
            <a:r>
              <a:t>nejen práce, ale také kamarádství</a:t>
            </a:r>
          </a:p>
        </p:txBody>
      </p:sp>
      <p:pic>
        <p:nvPicPr>
          <p:cNvPr id="225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9375" y="202966"/>
            <a:ext cx="9239528" cy="692964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9335" y="6286287"/>
            <a:ext cx="9210688" cy="691701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Děkuji za pozornost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Děkuji za pozornost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Marek Seďa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Marek Seďa</a:t>
            </a:r>
          </a:p>
        </p:txBody>
      </p:sp>
      <p:sp>
        <p:nvSpPr>
          <p:cNvPr id="178" name="Gymnázium Brno, třída Kpt. Jaroš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Gymnázium Brno, třída Kpt. Jaroše</a:t>
            </a:r>
          </a:p>
          <a:p>
            <a:r>
              <a:t>Fakulty informatiky Masarykovy Univerzity</a:t>
            </a:r>
          </a:p>
          <a:p>
            <a:r>
              <a:t>programátor ve startupu Dokamar</a:t>
            </a:r>
          </a:p>
        </p:txBody>
      </p:sp>
      <p:pic>
        <p:nvPicPr>
          <p:cNvPr id="179" name="vložený-film.png" descr="vložený-fil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9839" y="590750"/>
            <a:ext cx="5389388" cy="53893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řed stáží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Před stáží</a:t>
            </a:r>
          </a:p>
        </p:txBody>
      </p:sp>
      <p:sp>
        <p:nvSpPr>
          <p:cNvPr id="182" name="Podtitul snímku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3" name="jak jsem se o stáži dozvěděl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jak jsem se o stáži dozvěděl</a:t>
            </a:r>
          </a:p>
          <a:p>
            <a:r>
              <a:t>výběrové řízení</a:t>
            </a:r>
          </a:p>
          <a:p>
            <a:r>
              <a:t>hledání ubytování</a:t>
            </a:r>
          </a:p>
        </p:txBody>
      </p:sp>
      <p:pic>
        <p:nvPicPr>
          <p:cNvPr id="184" name="IMG_5019.HEIC" descr="IMG_5019.HEIC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9741" y="817471"/>
            <a:ext cx="9060794" cy="120810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Jak probíhal první týde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Jak probíhal první týden</a:t>
            </a:r>
          </a:p>
        </p:txBody>
      </p:sp>
      <p:sp>
        <p:nvSpPr>
          <p:cNvPr id="187" name="Podtitul snímku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8" name="přivítání…"/>
          <p:cNvSpPr txBox="1">
            <a:spLocks noGrp="1"/>
          </p:cNvSpPr>
          <p:nvPr>
            <p:ph type="body" idx="1"/>
          </p:nvPr>
        </p:nvSpPr>
        <p:spPr>
          <a:xfrm>
            <a:off x="1206499" y="3337608"/>
            <a:ext cx="21971001" cy="8256011"/>
          </a:xfrm>
          <a:prstGeom prst="rect">
            <a:avLst/>
          </a:prstGeom>
        </p:spPr>
        <p:txBody>
          <a:bodyPr/>
          <a:lstStyle/>
          <a:p>
            <a:r>
              <a:t>přivítání</a:t>
            </a:r>
          </a:p>
          <a:p>
            <a:r>
              <a:t>seznámení s týmem</a:t>
            </a:r>
          </a:p>
          <a:p>
            <a:r>
              <a:t>exkurze napříč CERNem</a:t>
            </a:r>
          </a:p>
        </p:txBody>
      </p:sp>
      <p:pic>
        <p:nvPicPr>
          <p:cNvPr id="189" name="IMG_8983.jpeg" descr="IMG_898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19434" y="2771942"/>
            <a:ext cx="10896153" cy="81721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IMG_8990.jpeg" descr="IMG_8990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347" y="6638180"/>
            <a:ext cx="8988570" cy="67414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racovní zkušeno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Pracovní zkušenost</a:t>
            </a:r>
          </a:p>
        </p:txBody>
      </p:sp>
      <p:sp>
        <p:nvSpPr>
          <p:cNvPr id="193" name="Podtitul snímku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4" name="Post Mortem platforma…"/>
          <p:cNvSpPr txBox="1">
            <a:spLocks noGrp="1"/>
          </p:cNvSpPr>
          <p:nvPr>
            <p:ph type="body" idx="1"/>
          </p:nvPr>
        </p:nvSpPr>
        <p:spPr>
          <a:xfrm>
            <a:off x="1206500" y="3765776"/>
            <a:ext cx="21971000" cy="8738740"/>
          </a:xfrm>
          <a:prstGeom prst="rect">
            <a:avLst/>
          </a:prstGeom>
        </p:spPr>
        <p:txBody>
          <a:bodyPr/>
          <a:lstStyle/>
          <a:p>
            <a:pPr marL="603504" indent="-603504" defTabSz="2413955">
              <a:spcBef>
                <a:spcPts val="4400"/>
              </a:spcBef>
              <a:defRPr sz="4752"/>
            </a:pPr>
            <a:r>
              <a:t>Post Mortem platforma</a:t>
            </a:r>
          </a:p>
          <a:p>
            <a:pPr marL="603504" indent="-603504" defTabSz="2413955">
              <a:spcBef>
                <a:spcPts val="4400"/>
              </a:spcBef>
              <a:defRPr sz="4752"/>
            </a:pPr>
            <a:r>
              <a:t>vstřícní a nápomocní kolegové</a:t>
            </a:r>
          </a:p>
          <a:p>
            <a:pPr marL="603504" indent="-603504" defTabSz="2413955">
              <a:spcBef>
                <a:spcPts val="4400"/>
              </a:spcBef>
              <a:defRPr sz="4752"/>
            </a:pPr>
            <a:r>
              <a:t>podpora vzdělávání</a:t>
            </a:r>
          </a:p>
          <a:p>
            <a:pPr marL="1207008" lvl="1" indent="-603504" defTabSz="2413955">
              <a:spcBef>
                <a:spcPts val="4400"/>
              </a:spcBef>
              <a:defRPr sz="4752"/>
            </a:pPr>
            <a:r>
              <a:t>kurzy francouzštiny / angličtiny</a:t>
            </a:r>
          </a:p>
          <a:p>
            <a:pPr marL="1207008" lvl="1" indent="-603504" defTabSz="2413955">
              <a:spcBef>
                <a:spcPts val="4400"/>
              </a:spcBef>
              <a:defRPr sz="4752"/>
            </a:pPr>
            <a:r>
              <a:t>kurz od vedoucího operátorů urychlovačů</a:t>
            </a:r>
            <a:br/>
            <a:r>
              <a:t>ohledně jejich fungování</a:t>
            </a:r>
          </a:p>
          <a:p>
            <a:pPr marL="1207008" lvl="1" indent="-603504" defTabSz="2413955">
              <a:spcBef>
                <a:spcPts val="4400"/>
              </a:spcBef>
              <a:defRPr sz="4752"/>
            </a:pPr>
            <a:r>
              <a:t>kurz průvodce po CERNu</a:t>
            </a:r>
          </a:p>
          <a:p>
            <a:pPr marL="603504" indent="-603504" defTabSz="2413955">
              <a:spcBef>
                <a:spcPts val="4400"/>
              </a:spcBef>
              <a:defRPr sz="4752"/>
            </a:pPr>
            <a:r>
              <a:t>páteční dorty</a:t>
            </a:r>
          </a:p>
        </p:txBody>
      </p:sp>
      <p:pic>
        <p:nvPicPr>
          <p:cNvPr id="195" name="vložený-film.png" descr="vložený-fil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61217" y="1118621"/>
            <a:ext cx="7620001" cy="5359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IMG_5016.HEIC" descr="IMG_5016.HEI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1423" y="7442969"/>
            <a:ext cx="7620001" cy="57150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Název snímk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9" name="Podtitul snímku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Text s odrážkami na snímku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1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52" y="2809710"/>
            <a:ext cx="11733210" cy="879990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62944" y="2754898"/>
            <a:ext cx="11879375" cy="890953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Obrázek" descr="Obrázek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247005" y="2403234"/>
            <a:ext cx="11879375" cy="89095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Obrázek" descr="Obrázek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87856" y="2403078"/>
            <a:ext cx="11879595" cy="89096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Obrázek" descr="Obráze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89" y="2262476"/>
            <a:ext cx="11814954" cy="8861215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Obrázek" descr="Obrázek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3152" y="2256707"/>
            <a:ext cx="11814953" cy="88727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oznávání nových mí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Poznávání nových míst</a:t>
            </a:r>
          </a:p>
        </p:txBody>
      </p:sp>
      <p:sp>
        <p:nvSpPr>
          <p:cNvPr id="211" name="Podtitul snímku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2" name="Text s odrážkami na snímku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3" name="IMG_9061.jpeg" descr="IMG_906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40" y="3662738"/>
            <a:ext cx="11680468" cy="876035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Obrázek" descr="Obrázek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316664" y="3662739"/>
            <a:ext cx="11680554" cy="87604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102</Words>
  <Application>Microsoft Office PowerPoint</Application>
  <PresentationFormat>Vlastní</PresentationFormat>
  <Paragraphs>30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5" baseType="lpstr">
      <vt:lpstr>Helvetica Neue</vt:lpstr>
      <vt:lpstr>Helvetica Neue Medium</vt:lpstr>
      <vt:lpstr>21_BasicWhite</vt:lpstr>
      <vt:lpstr>Stáž v CERNu</vt:lpstr>
      <vt:lpstr>Marek Seďa</vt:lpstr>
      <vt:lpstr>Před stáží</vt:lpstr>
      <vt:lpstr>Jak probíhal první týden</vt:lpstr>
      <vt:lpstr>Pracovní zkušenost</vt:lpstr>
      <vt:lpstr>Prezentace aplikace PowerPoint</vt:lpstr>
      <vt:lpstr>Prezentace aplikace PowerPoint</vt:lpstr>
      <vt:lpstr>Prezentace aplikace PowerPoint</vt:lpstr>
      <vt:lpstr>Poznávání nových míst</vt:lpstr>
      <vt:lpstr>Prezentace aplikace PowerPoint</vt:lpstr>
      <vt:lpstr>Shrnutí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Weisgärberová Zuzana</dc:creator>
  <cp:lastModifiedBy>Weisgärberová Zuzana</cp:lastModifiedBy>
  <cp:revision>1</cp:revision>
  <dcterms:modified xsi:type="dcterms:W3CDTF">2025-09-10T19:36:03Z</dcterms:modified>
</cp:coreProperties>
</file>