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7.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8.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10.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1.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2.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3.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4.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5.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6.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7.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56" r:id="rId4"/>
    <p:sldMasterId id="2147483879" r:id="rId5"/>
    <p:sldMasterId id="2147483917" r:id="rId6"/>
    <p:sldMasterId id="2147483941" r:id="rId7"/>
    <p:sldMasterId id="2147483943" r:id="rId8"/>
    <p:sldMasterId id="2147483947" r:id="rId9"/>
    <p:sldMasterId id="2147483957" r:id="rId10"/>
    <p:sldMasterId id="2147484007" r:id="rId11"/>
    <p:sldMasterId id="2147484018" r:id="rId12"/>
    <p:sldMasterId id="2147484079" r:id="rId13"/>
    <p:sldMasterId id="2147484093" r:id="rId14"/>
    <p:sldMasterId id="2147484116" r:id="rId15"/>
    <p:sldMasterId id="2147484128" r:id="rId16"/>
    <p:sldMasterId id="2147484146" r:id="rId17"/>
    <p:sldMasterId id="2147484166" r:id="rId18"/>
    <p:sldMasterId id="2147484176" r:id="rId19"/>
    <p:sldMasterId id="2147484196" r:id="rId20"/>
    <p:sldMasterId id="2147484202" r:id="rId21"/>
  </p:sldMasterIdLst>
  <p:notesMasterIdLst>
    <p:notesMasterId r:id="rId35"/>
  </p:notesMasterIdLst>
  <p:handoutMasterIdLst>
    <p:handoutMasterId r:id="rId36"/>
  </p:handoutMasterIdLst>
  <p:sldIdLst>
    <p:sldId id="762" r:id="rId22"/>
    <p:sldId id="760" r:id="rId23"/>
    <p:sldId id="831" r:id="rId24"/>
    <p:sldId id="674" r:id="rId25"/>
    <p:sldId id="790" r:id="rId26"/>
    <p:sldId id="839" r:id="rId27"/>
    <p:sldId id="841" r:id="rId28"/>
    <p:sldId id="770" r:id="rId29"/>
    <p:sldId id="833" r:id="rId30"/>
    <p:sldId id="834" r:id="rId31"/>
    <p:sldId id="835" r:id="rId32"/>
    <p:sldId id="838" r:id="rId33"/>
    <p:sldId id="837" r:id="rId34"/>
  </p:sldIdLst>
  <p:sldSz cx="12192000" cy="6858000"/>
  <p:notesSz cx="6718300" cy="9855200"/>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521415D9-36F7-43E2-AB2F-B90AF26B5E84}">
      <p14:sectionLst xmlns:p14="http://schemas.microsoft.com/office/powerpoint/2010/main">
        <p14:section name="Rolling slides introduction" id="{CF50774F-4BF9-43DF-9579-76CD2F8FDC01}">
          <p14:sldIdLst>
            <p14:sldId id="762"/>
          </p14:sldIdLst>
        </p14:section>
        <p14:section name="Welcome and latest state of play" id="{7B716E09-B6CB-4E9B-AB84-2B29C593D68A}">
          <p14:sldIdLst>
            <p14:sldId id="760"/>
            <p14:sldId id="831"/>
            <p14:sldId id="674"/>
            <p14:sldId id="790"/>
            <p14:sldId id="839"/>
            <p14:sldId id="841"/>
            <p14:sldId id="770"/>
            <p14:sldId id="833"/>
            <p14:sldId id="834"/>
            <p14:sldId id="835"/>
            <p14:sldId id="838"/>
            <p14:sldId id="83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51" userDrawn="1">
          <p15:clr>
            <a:srgbClr val="A4A3A4"/>
          </p15:clr>
        </p15:guide>
        <p15:guide id="2" pos="2139" userDrawn="1">
          <p15:clr>
            <a:srgbClr val="A4A3A4"/>
          </p15:clr>
        </p15:guide>
        <p15:guide id="3" orient="horz" pos="3150" userDrawn="1">
          <p15:clr>
            <a:srgbClr val="A4A3A4"/>
          </p15:clr>
        </p15:guide>
        <p15:guide id="4" pos="2158" userDrawn="1">
          <p15:clr>
            <a:srgbClr val="A4A3A4"/>
          </p15:clr>
        </p15:guide>
        <p15:guide id="5" orient="horz" pos="3104" userDrawn="1">
          <p15:clr>
            <a:srgbClr val="A4A3A4"/>
          </p15:clr>
        </p15:guide>
        <p15:guide id="6" orient="horz" pos="3103" userDrawn="1">
          <p15:clr>
            <a:srgbClr val="A4A3A4"/>
          </p15:clr>
        </p15:guide>
        <p15:guide id="7" pos="2097" userDrawn="1">
          <p15:clr>
            <a:srgbClr val="A4A3A4"/>
          </p15:clr>
        </p15:guide>
        <p15:guide id="8" pos="211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ALLEF GRIMAUD Jean (EAC)" initials="MGJ(" lastIdx="21" clrIdx="0">
    <p:extLst>
      <p:ext uri="{19B8F6BF-5375-455C-9EA6-DF929625EA0E}">
        <p15:presenceInfo xmlns:p15="http://schemas.microsoft.com/office/powerpoint/2012/main" userId="S-1-5-21-1606980848-2025429265-839522115-984069" providerId="AD"/>
      </p:ext>
    </p:extLst>
  </p:cmAuthor>
  <p:cmAuthor id="2" name="TROJANOVA Lucie (EAC)" initials="TL(" lastIdx="1" clrIdx="1">
    <p:extLst>
      <p:ext uri="{19B8F6BF-5375-455C-9EA6-DF929625EA0E}">
        <p15:presenceInfo xmlns:p15="http://schemas.microsoft.com/office/powerpoint/2012/main" userId="S-1-5-21-1606980848-2025429265-839522115-1130888" providerId="AD"/>
      </p:ext>
    </p:extLst>
  </p:cmAuthor>
  <p:cmAuthor id="3" name="VAN DEN BRINK Tess (EAC)" initials="VDBT(" lastIdx="1" clrIdx="2">
    <p:extLst>
      <p:ext uri="{19B8F6BF-5375-455C-9EA6-DF929625EA0E}">
        <p15:presenceInfo xmlns:p15="http://schemas.microsoft.com/office/powerpoint/2012/main" userId="S-1-5-21-1606980848-2025429265-839522115-12127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34EA2"/>
    <a:srgbClr val="68C0B4"/>
    <a:srgbClr val="962F88"/>
    <a:srgbClr val="004494"/>
    <a:srgbClr val="4D4D4D"/>
    <a:srgbClr val="FFFFFF"/>
    <a:srgbClr val="4239B0"/>
    <a:srgbClr val="48A9DB"/>
    <a:srgbClr val="EB8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73B69-6524-4C91-A67E-BFF6767F5A34}" v="54" dt="2021-02-12T10:48:26.138"/>
    <p1510:client id="{18052BE5-4F40-4995-A78D-8B7E7B511E19}" v="4" dt="2021-02-11T10:05:32.042"/>
    <p1510:client id="{23D4AF15-6CB3-472A-82AE-05D92DA10828}" v="2" dt="2021-02-08T19:06:04.616"/>
    <p1510:client id="{25DF89D5-FF09-4909-874C-79E792A55EA3}" v="3" dt="2021-02-08T13:46:44.891"/>
    <p1510:client id="{2B789CCF-8B58-47EC-965E-D66E81094F19}" v="407" dt="2021-02-11T09:48:13.429"/>
    <p1510:client id="{32D75950-883B-45D4-9109-537D050E9983}" v="608" dt="2021-02-05T17:03:30.495"/>
    <p1510:client id="{3CBA18C5-4ABE-40D1-B824-6B719326BBD3}" v="3" dt="2021-02-09T08:53:36.728"/>
    <p1510:client id="{6E458D4D-4D51-49F9-9B93-3625621B125F}" v="196" dt="2021-02-12T08:58:45.499"/>
    <p1510:client id="{86291461-D555-4160-A351-76A0038E8574}" v="29" dt="2021-02-08T08:33:25"/>
    <p1510:client id="{8BD245B1-AC09-4B51-93EF-6DA932080E40}" v="6" dt="2021-02-11T15:48:20.643"/>
    <p1510:client id="{90561C15-8D22-4220-A738-00E4D1C7E2A1}" v="14" dt="2021-02-11T10:28:52.807"/>
    <p1510:client id="{98CF402F-7A8B-4A13-921D-F74EA22DFB4F}" v="760" dt="2021-02-04T14:54:01.016"/>
    <p1510:client id="{9E110875-0017-4770-8D63-3936A657D664}" v="2" dt="2021-02-04T15:50:43.539"/>
    <p1510:client id="{BC465AE5-71EE-4702-BAC5-B5C30D29EB99}" v="2" dt="2021-02-09T18:17:00.044"/>
    <p1510:client id="{EE4170E8-2F43-443D-9981-72DD7360529B}" v="45" dt="2021-02-10T14:49:02.422"/>
    <p1510:client id="{F038FC2A-2D1E-45AA-B45D-29BDF8E2F48E}" v="281" dt="2021-02-11T19:25:33.765"/>
    <p1510:client id="{F68BB340-E019-4A2C-A82A-37B01A27D5EE}" v="151" dt="2021-02-08T12:29:11.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7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guide orient="horz" pos="3151"/>
        <p:guide pos="2139"/>
        <p:guide orient="horz" pos="3150"/>
        <p:guide pos="2158"/>
        <p:guide orient="horz" pos="3104"/>
        <p:guide orient="horz" pos="3103"/>
        <p:guide pos="2097"/>
        <p:guide pos="211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Master" Target="slideMasters/slideMaster18.xml"/><Relationship Id="rId34"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8.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handoutMaster" Target="handoutMasters/handoutMaster1.xml"/><Relationship Id="rId82"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0.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 DEN BRINK Tess (EAC)" userId="S::tess.van-den-brink1@ec.europa.eu::bb639507-5190-4e67-ae7b-44139cf718ce" providerId="AD" clId="Web-{EE4170E8-2F43-443D-9981-72DD7360529B}"/>
    <pc:docChg chg="addSld delSld modSld modSection">
      <pc:chgData name="VAN DEN BRINK Tess (EAC)" userId="S::tess.van-den-brink1@ec.europa.eu::bb639507-5190-4e67-ae7b-44139cf718ce" providerId="AD" clId="Web-{EE4170E8-2F43-443D-9981-72DD7360529B}" dt="2021-02-10T14:49:02.422" v="43" actId="20577"/>
      <pc:docMkLst>
        <pc:docMk/>
      </pc:docMkLst>
      <pc:sldChg chg="new del">
        <pc:chgData name="VAN DEN BRINK Tess (EAC)" userId="S::tess.van-den-brink1@ec.europa.eu::bb639507-5190-4e67-ae7b-44139cf718ce" providerId="AD" clId="Web-{EE4170E8-2F43-443D-9981-72DD7360529B}" dt="2021-02-10T14:48:27.969" v="2"/>
        <pc:sldMkLst>
          <pc:docMk/>
          <pc:sldMk cId="3695578294" sldId="775"/>
        </pc:sldMkLst>
      </pc:sldChg>
      <pc:sldChg chg="modSp new">
        <pc:chgData name="VAN DEN BRINK Tess (EAC)" userId="S::tess.van-den-brink1@ec.europa.eu::bb639507-5190-4e67-ae7b-44139cf718ce" providerId="AD" clId="Web-{EE4170E8-2F43-443D-9981-72DD7360529B}" dt="2021-02-10T14:48:48.063" v="25" actId="20577"/>
        <pc:sldMkLst>
          <pc:docMk/>
          <pc:sldMk cId="1993830987" sldId="776"/>
        </pc:sldMkLst>
        <pc:spChg chg="mod">
          <ac:chgData name="VAN DEN BRINK Tess (EAC)" userId="S::tess.van-den-brink1@ec.europa.eu::bb639507-5190-4e67-ae7b-44139cf718ce" providerId="AD" clId="Web-{EE4170E8-2F43-443D-9981-72DD7360529B}" dt="2021-02-10T14:48:48.063" v="25" actId="20577"/>
          <ac:spMkLst>
            <pc:docMk/>
            <pc:sldMk cId="1993830987" sldId="776"/>
            <ac:spMk id="3" creationId="{B0CEC5D6-BEC4-497B-B8DC-F18790FE3F08}"/>
          </ac:spMkLst>
        </pc:spChg>
      </pc:sldChg>
      <pc:sldChg chg="modSp add replId">
        <pc:chgData name="VAN DEN BRINK Tess (EAC)" userId="S::tess.van-den-brink1@ec.europa.eu::bb639507-5190-4e67-ae7b-44139cf718ce" providerId="AD" clId="Web-{EE4170E8-2F43-443D-9981-72DD7360529B}" dt="2021-02-10T14:49:02.422" v="43" actId="20577"/>
        <pc:sldMkLst>
          <pc:docMk/>
          <pc:sldMk cId="302550608" sldId="777"/>
        </pc:sldMkLst>
        <pc:spChg chg="mod">
          <ac:chgData name="VAN DEN BRINK Tess (EAC)" userId="S::tess.van-den-brink1@ec.europa.eu::bb639507-5190-4e67-ae7b-44139cf718ce" providerId="AD" clId="Web-{EE4170E8-2F43-443D-9981-72DD7360529B}" dt="2021-02-10T14:49:02.422" v="43" actId="20577"/>
          <ac:spMkLst>
            <pc:docMk/>
            <pc:sldMk cId="302550608" sldId="777"/>
            <ac:spMk id="3" creationId="{B0CEC5D6-BEC4-497B-B8DC-F18790FE3F08}"/>
          </ac:spMkLst>
        </pc:spChg>
      </pc:sldChg>
    </pc:docChg>
  </pc:docChgLst>
  <pc:docChgLst>
    <pc:chgData name="DELVA Tine (EAC)" userId="S::tine.delva@ec.europa.eu::ea6b3ae0-879a-4b55-b150-9679b30628ca" providerId="AD" clId="Web-{25DF89D5-FF09-4909-874C-79E792A55EA3}"/>
    <pc:docChg chg="delSld modSection">
      <pc:chgData name="DELVA Tine (EAC)" userId="S::tine.delva@ec.europa.eu::ea6b3ae0-879a-4b55-b150-9679b30628ca" providerId="AD" clId="Web-{25DF89D5-FF09-4909-874C-79E792A55EA3}" dt="2021-02-08T13:46:44.891" v="2"/>
      <pc:docMkLst>
        <pc:docMk/>
      </pc:docMkLst>
      <pc:sldChg chg="del">
        <pc:chgData name="DELVA Tine (EAC)" userId="S::tine.delva@ec.europa.eu::ea6b3ae0-879a-4b55-b150-9679b30628ca" providerId="AD" clId="Web-{25DF89D5-FF09-4909-874C-79E792A55EA3}" dt="2021-02-08T13:46:33.281" v="0"/>
        <pc:sldMkLst>
          <pc:docMk/>
          <pc:sldMk cId="3549448723" sldId="679"/>
        </pc:sldMkLst>
      </pc:sldChg>
      <pc:sldChg chg="del">
        <pc:chgData name="DELVA Tine (EAC)" userId="S::tine.delva@ec.europa.eu::ea6b3ae0-879a-4b55-b150-9679b30628ca" providerId="AD" clId="Web-{25DF89D5-FF09-4909-874C-79E792A55EA3}" dt="2021-02-08T13:46:37.516" v="1"/>
        <pc:sldMkLst>
          <pc:docMk/>
          <pc:sldMk cId="4017913369" sldId="681"/>
        </pc:sldMkLst>
      </pc:sldChg>
      <pc:sldChg chg="del">
        <pc:chgData name="DELVA Tine (EAC)" userId="S::tine.delva@ec.europa.eu::ea6b3ae0-879a-4b55-b150-9679b30628ca" providerId="AD" clId="Web-{25DF89D5-FF09-4909-874C-79E792A55EA3}" dt="2021-02-08T13:46:44.891" v="2"/>
        <pc:sldMkLst>
          <pc:docMk/>
          <pc:sldMk cId="2421156736" sldId="688"/>
        </pc:sldMkLst>
      </pc:sldChg>
    </pc:docChg>
  </pc:docChgLst>
  <pc:docChgLst>
    <pc:chgData name="MICALLEF GRIMAUD Jean (EAC)" userId="S::jean.micallef-grimaud@ec.europa.eu::02404c2c-a5e5-4161-a401-24bbacdee135" providerId="AD" clId="Web-{18052BE5-4F40-4995-A78D-8B7E7B511E19}"/>
    <pc:docChg chg="modSld">
      <pc:chgData name="MICALLEF GRIMAUD Jean (EAC)" userId="S::jean.micallef-grimaud@ec.europa.eu::02404c2c-a5e5-4161-a401-24bbacdee135" providerId="AD" clId="Web-{18052BE5-4F40-4995-A78D-8B7E7B511E19}" dt="2021-02-11T10:05:32.042" v="1" actId="20577"/>
      <pc:docMkLst>
        <pc:docMk/>
      </pc:docMkLst>
      <pc:sldChg chg="modSp">
        <pc:chgData name="MICALLEF GRIMAUD Jean (EAC)" userId="S::jean.micallef-grimaud@ec.europa.eu::02404c2c-a5e5-4161-a401-24bbacdee135" providerId="AD" clId="Web-{18052BE5-4F40-4995-A78D-8B7E7B511E19}" dt="2021-02-11T10:05:32.042" v="1" actId="20577"/>
        <pc:sldMkLst>
          <pc:docMk/>
          <pc:sldMk cId="2992126623" sldId="762"/>
        </pc:sldMkLst>
        <pc:spChg chg="mod">
          <ac:chgData name="MICALLEF GRIMAUD Jean (EAC)" userId="S::jean.micallef-grimaud@ec.europa.eu::02404c2c-a5e5-4161-a401-24bbacdee135" providerId="AD" clId="Web-{18052BE5-4F40-4995-A78D-8B7E7B511E19}" dt="2021-02-11T10:05:32.042" v="1" actId="20577"/>
          <ac:spMkLst>
            <pc:docMk/>
            <pc:sldMk cId="2992126623" sldId="762"/>
            <ac:spMk id="3" creationId="{00000000-0000-0000-0000-000000000000}"/>
          </ac:spMkLst>
        </pc:spChg>
      </pc:sldChg>
    </pc:docChg>
  </pc:docChgLst>
  <pc:docChgLst>
    <pc:chgData name="MANZONI Nadia (EAC)" userId="S::nadia.manzoni@ec.europa.eu::ec4f5b19-4a45-4e6f-8835-02ba66ea063f" providerId="AD" clId="Web-{98CF402F-7A8B-4A13-921D-F74EA22DFB4F}"/>
    <pc:docChg chg="modSld">
      <pc:chgData name="MANZONI Nadia (EAC)" userId="S::nadia.manzoni@ec.europa.eu::ec4f5b19-4a45-4e6f-8835-02ba66ea063f" providerId="AD" clId="Web-{98CF402F-7A8B-4A13-921D-F74EA22DFB4F}" dt="2021-02-04T14:54:01" v="465" actId="20577"/>
      <pc:docMkLst>
        <pc:docMk/>
      </pc:docMkLst>
      <pc:sldChg chg="addSp delSp modSp">
        <pc:chgData name="MANZONI Nadia (EAC)" userId="S::nadia.manzoni@ec.europa.eu::ec4f5b19-4a45-4e6f-8835-02ba66ea063f" providerId="AD" clId="Web-{98CF402F-7A8B-4A13-921D-F74EA22DFB4F}" dt="2021-02-04T14:54:01" v="465" actId="20577"/>
        <pc:sldMkLst>
          <pc:docMk/>
          <pc:sldMk cId="167824258" sldId="641"/>
        </pc:sldMkLst>
        <pc:spChg chg="add mod">
          <ac:chgData name="MANZONI Nadia (EAC)" userId="S::nadia.manzoni@ec.europa.eu::ec4f5b19-4a45-4e6f-8835-02ba66ea063f" providerId="AD" clId="Web-{98CF402F-7A8B-4A13-921D-F74EA22DFB4F}" dt="2021-02-04T14:54:01" v="465" actId="20577"/>
          <ac:spMkLst>
            <pc:docMk/>
            <pc:sldMk cId="167824258" sldId="641"/>
            <ac:spMk id="4" creationId="{46172B41-C207-48FB-9BE0-943C0E54051F}"/>
          </ac:spMkLst>
        </pc:spChg>
        <pc:spChg chg="mod">
          <ac:chgData name="MANZONI Nadia (EAC)" userId="S::nadia.manzoni@ec.europa.eu::ec4f5b19-4a45-4e6f-8835-02ba66ea063f" providerId="AD" clId="Web-{98CF402F-7A8B-4A13-921D-F74EA22DFB4F}" dt="2021-02-04T14:52:07.685" v="410" actId="1076"/>
          <ac:spMkLst>
            <pc:docMk/>
            <pc:sldMk cId="167824258" sldId="641"/>
            <ac:spMk id="6" creationId="{00000000-0000-0000-0000-000000000000}"/>
          </ac:spMkLst>
        </pc:spChg>
        <pc:spChg chg="del mod">
          <ac:chgData name="MANZONI Nadia (EAC)" userId="S::nadia.manzoni@ec.europa.eu::ec4f5b19-4a45-4e6f-8835-02ba66ea063f" providerId="AD" clId="Web-{98CF402F-7A8B-4A13-921D-F74EA22DFB4F}" dt="2021-02-04T14:35:20.407" v="107"/>
          <ac:spMkLst>
            <pc:docMk/>
            <pc:sldMk cId="167824258" sldId="641"/>
            <ac:spMk id="7" creationId="{00000000-0000-0000-0000-000000000000}"/>
          </ac:spMkLst>
        </pc:spChg>
        <pc:picChg chg="add mod">
          <ac:chgData name="MANZONI Nadia (EAC)" userId="S::nadia.manzoni@ec.europa.eu::ec4f5b19-4a45-4e6f-8835-02ba66ea063f" providerId="AD" clId="Web-{98CF402F-7A8B-4A13-921D-F74EA22DFB4F}" dt="2021-02-04T14:52:49.623" v="420" actId="14100"/>
          <ac:picMkLst>
            <pc:docMk/>
            <pc:sldMk cId="167824258" sldId="641"/>
            <ac:picMk id="3" creationId="{F793BCF1-EE65-4864-A206-E9EE6BC2312B}"/>
          </ac:picMkLst>
        </pc:picChg>
        <pc:picChg chg="add mod">
          <ac:chgData name="MANZONI Nadia (EAC)" userId="S::nadia.manzoni@ec.europa.eu::ec4f5b19-4a45-4e6f-8835-02ba66ea063f" providerId="AD" clId="Web-{98CF402F-7A8B-4A13-921D-F74EA22DFB4F}" dt="2021-02-04T14:53:13.359" v="422" actId="1076"/>
          <ac:picMkLst>
            <pc:docMk/>
            <pc:sldMk cId="167824258" sldId="641"/>
            <ac:picMk id="5" creationId="{586155A3-72B5-49F6-A2D7-CC3AEAA29198}"/>
          </ac:picMkLst>
        </pc:picChg>
        <pc:picChg chg="del">
          <ac:chgData name="MANZONI Nadia (EAC)" userId="S::nadia.manzoni@ec.europa.eu::ec4f5b19-4a45-4e6f-8835-02ba66ea063f" providerId="AD" clId="Web-{98CF402F-7A8B-4A13-921D-F74EA22DFB4F}" dt="2021-02-04T14:26:12.642" v="3"/>
          <ac:picMkLst>
            <pc:docMk/>
            <pc:sldMk cId="167824258" sldId="641"/>
            <ac:picMk id="9" creationId="{00000000-0000-0000-0000-000000000000}"/>
          </ac:picMkLst>
        </pc:picChg>
        <pc:picChg chg="del">
          <ac:chgData name="MANZONI Nadia (EAC)" userId="S::nadia.manzoni@ec.europa.eu::ec4f5b19-4a45-4e6f-8835-02ba66ea063f" providerId="AD" clId="Web-{98CF402F-7A8B-4A13-921D-F74EA22DFB4F}" dt="2021-02-04T14:26:03.752" v="0"/>
          <ac:picMkLst>
            <pc:docMk/>
            <pc:sldMk cId="167824258" sldId="641"/>
            <ac:picMk id="10" creationId="{00000000-0000-0000-0000-000000000000}"/>
          </ac:picMkLst>
        </pc:picChg>
      </pc:sldChg>
    </pc:docChg>
  </pc:docChgLst>
  <pc:docChgLst>
    <pc:chgData name="DUMITRESCU Oana (EAC)" userId="S::oana.dumitrescu@ec.europa.eu::20388737-230c-442b-83cb-c8de3bf23858" providerId="AD" clId="Web-{32D75950-883B-45D4-9109-537D050E9983}"/>
    <pc:docChg chg="modSld">
      <pc:chgData name="DUMITRESCU Oana (EAC)" userId="S::oana.dumitrescu@ec.europa.eu::20388737-230c-442b-83cb-c8de3bf23858" providerId="AD" clId="Web-{32D75950-883B-45D4-9109-537D050E9983}" dt="2021-02-05T17:03:30.495" v="318" actId="1076"/>
      <pc:docMkLst>
        <pc:docMk/>
      </pc:docMkLst>
      <pc:sldChg chg="modSp">
        <pc:chgData name="DUMITRESCU Oana (EAC)" userId="S::oana.dumitrescu@ec.europa.eu::20388737-230c-442b-83cb-c8de3bf23858" providerId="AD" clId="Web-{32D75950-883B-45D4-9109-537D050E9983}" dt="2021-02-05T17:03:30.495" v="318" actId="1076"/>
        <pc:sldMkLst>
          <pc:docMk/>
          <pc:sldMk cId="1358226949" sldId="673"/>
        </pc:sldMkLst>
        <pc:spChg chg="mod">
          <ac:chgData name="DUMITRESCU Oana (EAC)" userId="S::oana.dumitrescu@ec.europa.eu::20388737-230c-442b-83cb-c8de3bf23858" providerId="AD" clId="Web-{32D75950-883B-45D4-9109-537D050E9983}" dt="2021-02-05T17:03:18.354" v="316" actId="1076"/>
          <ac:spMkLst>
            <pc:docMk/>
            <pc:sldMk cId="1358226949" sldId="673"/>
            <ac:spMk id="8" creationId="{00000000-0000-0000-0000-000000000000}"/>
          </ac:spMkLst>
        </pc:spChg>
        <pc:spChg chg="mod">
          <ac:chgData name="DUMITRESCU Oana (EAC)" userId="S::oana.dumitrescu@ec.europa.eu::20388737-230c-442b-83cb-c8de3bf23858" providerId="AD" clId="Web-{32D75950-883B-45D4-9109-537D050E9983}" dt="2021-02-05T17:03:30.495" v="318" actId="1076"/>
          <ac:spMkLst>
            <pc:docMk/>
            <pc:sldMk cId="1358226949" sldId="673"/>
            <ac:spMk id="9" creationId="{00000000-0000-0000-0000-000000000000}"/>
          </ac:spMkLst>
        </pc:spChg>
        <pc:spChg chg="mod">
          <ac:chgData name="DUMITRESCU Oana (EAC)" userId="S::oana.dumitrescu@ec.europa.eu::20388737-230c-442b-83cb-c8de3bf23858" providerId="AD" clId="Web-{32D75950-883B-45D4-9109-537D050E9983}" dt="2021-02-05T17:03:25.620" v="317" actId="1076"/>
          <ac:spMkLst>
            <pc:docMk/>
            <pc:sldMk cId="1358226949" sldId="673"/>
            <ac:spMk id="10" creationId="{CBAE1133-C831-480E-A56B-6EE0A4A32B8E}"/>
          </ac:spMkLst>
        </pc:spChg>
      </pc:sldChg>
    </pc:docChg>
  </pc:docChgLst>
  <pc:docChgLst>
    <pc:chgData name="DELVA Tine (EAC)" userId="S::tine.delva@ec.europa.eu::ea6b3ae0-879a-4b55-b150-9679b30628ca" providerId="AD" clId="Web-{23D4AF15-6CB3-472A-82AE-05D92DA10828}"/>
    <pc:docChg chg="modSld">
      <pc:chgData name="DELVA Tine (EAC)" userId="S::tine.delva@ec.europa.eu::ea6b3ae0-879a-4b55-b150-9679b30628ca" providerId="AD" clId="Web-{23D4AF15-6CB3-472A-82AE-05D92DA10828}" dt="2021-02-08T19:06:04.553" v="0"/>
      <pc:docMkLst>
        <pc:docMk/>
      </pc:docMkLst>
      <pc:sldChg chg="modSp">
        <pc:chgData name="DELVA Tine (EAC)" userId="S::tine.delva@ec.europa.eu::ea6b3ae0-879a-4b55-b150-9679b30628ca" providerId="AD" clId="Web-{23D4AF15-6CB3-472A-82AE-05D92DA10828}" dt="2021-02-08T19:06:04.553" v="0"/>
        <pc:sldMkLst>
          <pc:docMk/>
          <pc:sldMk cId="1602870374" sldId="770"/>
        </pc:sldMkLst>
        <pc:picChg chg="mod">
          <ac:chgData name="DELVA Tine (EAC)" userId="S::tine.delva@ec.europa.eu::ea6b3ae0-879a-4b55-b150-9679b30628ca" providerId="AD" clId="Web-{23D4AF15-6CB3-472A-82AE-05D92DA10828}" dt="2021-02-08T19:06:04.553" v="0"/>
          <ac:picMkLst>
            <pc:docMk/>
            <pc:sldMk cId="1602870374" sldId="770"/>
            <ac:picMk id="6" creationId="{3C0FC522-6FE9-480A-A032-B442D33C1D39}"/>
          </ac:picMkLst>
        </pc:picChg>
      </pc:sldChg>
    </pc:docChg>
  </pc:docChgLst>
  <pc:docChgLst>
    <pc:chgData name="GOFFART Marc (EAC)" userId="S::marc.goffart@ec.europa.eu::27384075-cdfd-4a03-8a53-9bb88e831935" providerId="AD" clId="Web-{90561C15-8D22-4220-A738-00E4D1C7E2A1}"/>
    <pc:docChg chg="modSld">
      <pc:chgData name="GOFFART Marc (EAC)" userId="S::marc.goffart@ec.europa.eu::27384075-cdfd-4a03-8a53-9bb88e831935" providerId="AD" clId="Web-{90561C15-8D22-4220-A738-00E4D1C7E2A1}" dt="2021-02-11T10:28:52.807" v="13" actId="14100"/>
      <pc:docMkLst>
        <pc:docMk/>
      </pc:docMkLst>
      <pc:sldChg chg="modSp">
        <pc:chgData name="GOFFART Marc (EAC)" userId="S::marc.goffart@ec.europa.eu::27384075-cdfd-4a03-8a53-9bb88e831935" providerId="AD" clId="Web-{90561C15-8D22-4220-A738-00E4D1C7E2A1}" dt="2021-02-11T10:28:52.807" v="13" actId="14100"/>
        <pc:sldMkLst>
          <pc:docMk/>
          <pc:sldMk cId="1196639874" sldId="752"/>
        </pc:sldMkLst>
        <pc:spChg chg="mod">
          <ac:chgData name="GOFFART Marc (EAC)" userId="S::marc.goffart@ec.europa.eu::27384075-cdfd-4a03-8a53-9bb88e831935" providerId="AD" clId="Web-{90561C15-8D22-4220-A738-00E4D1C7E2A1}" dt="2021-02-11T10:28:52.807" v="13" actId="14100"/>
          <ac:spMkLst>
            <pc:docMk/>
            <pc:sldMk cId="1196639874" sldId="752"/>
            <ac:spMk id="33" creationId="{00000000-0000-0000-0000-000000000000}"/>
          </ac:spMkLst>
        </pc:spChg>
      </pc:sldChg>
    </pc:docChg>
  </pc:docChgLst>
  <pc:docChgLst>
    <pc:chgData name="GOFFART Marc (EAC)" userId="S::marc.goffart@ec.europa.eu::27384075-cdfd-4a03-8a53-9bb88e831935" providerId="AD" clId="Web-{9E110875-0017-4770-8D63-3936A657D664}"/>
    <pc:docChg chg="modSld">
      <pc:chgData name="GOFFART Marc (EAC)" userId="S::marc.goffart@ec.europa.eu::27384075-cdfd-4a03-8a53-9bb88e831935" providerId="AD" clId="Web-{9E110875-0017-4770-8D63-3936A657D664}" dt="2021-02-04T15:50:43.539" v="1" actId="1076"/>
      <pc:docMkLst>
        <pc:docMk/>
      </pc:docMkLst>
      <pc:sldChg chg="modSp">
        <pc:chgData name="GOFFART Marc (EAC)" userId="S::marc.goffart@ec.europa.eu::27384075-cdfd-4a03-8a53-9bb88e831935" providerId="AD" clId="Web-{9E110875-0017-4770-8D63-3936A657D664}" dt="2021-02-04T15:50:43.539" v="1" actId="1076"/>
        <pc:sldMkLst>
          <pc:docMk/>
          <pc:sldMk cId="167824258" sldId="641"/>
        </pc:sldMkLst>
        <pc:picChg chg="mod">
          <ac:chgData name="GOFFART Marc (EAC)" userId="S::marc.goffart@ec.europa.eu::27384075-cdfd-4a03-8a53-9bb88e831935" providerId="AD" clId="Web-{9E110875-0017-4770-8D63-3936A657D664}" dt="2021-02-04T15:50:34.132" v="0" actId="1076"/>
          <ac:picMkLst>
            <pc:docMk/>
            <pc:sldMk cId="167824258" sldId="641"/>
            <ac:picMk id="3" creationId="{F793BCF1-EE65-4864-A206-E9EE6BC2312B}"/>
          </ac:picMkLst>
        </pc:picChg>
        <pc:picChg chg="mod">
          <ac:chgData name="GOFFART Marc (EAC)" userId="S::marc.goffart@ec.europa.eu::27384075-cdfd-4a03-8a53-9bb88e831935" providerId="AD" clId="Web-{9E110875-0017-4770-8D63-3936A657D664}" dt="2021-02-04T15:50:43.539" v="1" actId="1076"/>
          <ac:picMkLst>
            <pc:docMk/>
            <pc:sldMk cId="167824258" sldId="641"/>
            <ac:picMk id="5" creationId="{586155A3-72B5-49F6-A2D7-CC3AEAA29198}"/>
          </ac:picMkLst>
        </pc:picChg>
      </pc:sldChg>
    </pc:docChg>
  </pc:docChgLst>
  <pc:docChgLst>
    <pc:chgData name="DUMITRESCU Oana (EAC)" userId="S::oana.dumitrescu@ec.europa.eu::20388737-230c-442b-83cb-c8de3bf23858" providerId="AD" clId="Web-{86291461-D555-4160-A351-76A0038E8574}"/>
    <pc:docChg chg="modSld">
      <pc:chgData name="DUMITRESCU Oana (EAC)" userId="S::oana.dumitrescu@ec.europa.eu::20388737-230c-442b-83cb-c8de3bf23858" providerId="AD" clId="Web-{86291461-D555-4160-A351-76A0038E8574}" dt="2021-02-08T08:33:22.875" v="25"/>
      <pc:docMkLst>
        <pc:docMk/>
      </pc:docMkLst>
      <pc:sldChg chg="addSp delSp modSp">
        <pc:chgData name="DUMITRESCU Oana (EAC)" userId="S::oana.dumitrescu@ec.europa.eu::20388737-230c-442b-83cb-c8de3bf23858" providerId="AD" clId="Web-{86291461-D555-4160-A351-76A0038E8574}" dt="2021-02-08T08:32:09.436" v="24"/>
        <pc:sldMkLst>
          <pc:docMk/>
          <pc:sldMk cId="1358226949" sldId="673"/>
        </pc:sldMkLst>
        <pc:picChg chg="add del mod">
          <ac:chgData name="DUMITRESCU Oana (EAC)" userId="S::oana.dumitrescu@ec.europa.eu::20388737-230c-442b-83cb-c8de3bf23858" providerId="AD" clId="Web-{86291461-D555-4160-A351-76A0038E8574}" dt="2021-02-08T08:31:45.592" v="23"/>
          <ac:picMkLst>
            <pc:docMk/>
            <pc:sldMk cId="1358226949" sldId="673"/>
            <ac:picMk id="2" creationId="{B02AB984-86AB-4AAE-9722-656C5DDFB958}"/>
          </ac:picMkLst>
        </pc:picChg>
        <pc:picChg chg="add del mod">
          <ac:chgData name="DUMITRESCU Oana (EAC)" userId="S::oana.dumitrescu@ec.europa.eu::20388737-230c-442b-83cb-c8de3bf23858" providerId="AD" clId="Web-{86291461-D555-4160-A351-76A0038E8574}" dt="2021-02-08T08:32:09.436" v="24"/>
          <ac:picMkLst>
            <pc:docMk/>
            <pc:sldMk cId="1358226949" sldId="673"/>
            <ac:picMk id="4" creationId="{00000000-0000-0000-0000-000000000000}"/>
          </ac:picMkLst>
        </pc:picChg>
      </pc:sldChg>
      <pc:sldChg chg="modSp">
        <pc:chgData name="DUMITRESCU Oana (EAC)" userId="S::oana.dumitrescu@ec.europa.eu::20388737-230c-442b-83cb-c8de3bf23858" providerId="AD" clId="Web-{86291461-D555-4160-A351-76A0038E8574}" dt="2021-02-08T08:33:22.875" v="25"/>
        <pc:sldMkLst>
          <pc:docMk/>
          <pc:sldMk cId="1669382332" sldId="674"/>
        </pc:sldMkLst>
        <pc:picChg chg="mod">
          <ac:chgData name="DUMITRESCU Oana (EAC)" userId="S::oana.dumitrescu@ec.europa.eu::20388737-230c-442b-83cb-c8de3bf23858" providerId="AD" clId="Web-{86291461-D555-4160-A351-76A0038E8574}" dt="2021-02-08T08:33:22.875" v="25"/>
          <ac:picMkLst>
            <pc:docMk/>
            <pc:sldMk cId="1669382332" sldId="674"/>
            <ac:picMk id="2" creationId="{00000000-0000-0000-0000-000000000000}"/>
          </ac:picMkLst>
        </pc:picChg>
      </pc:sldChg>
    </pc:docChg>
  </pc:docChgLst>
  <pc:docChgLst>
    <pc:chgData name="ROSIER Emilie (EAC)" userId="S::emilie.rosier@ec.europa.eu::dbfdacd2-252e-49fa-94b5-d58331d1e431" providerId="AD" clId="Web-{BC465AE5-71EE-4702-BAC5-B5C30D29EB99}"/>
    <pc:docChg chg="modSld">
      <pc:chgData name="ROSIER Emilie (EAC)" userId="S::emilie.rosier@ec.europa.eu::dbfdacd2-252e-49fa-94b5-d58331d1e431" providerId="AD" clId="Web-{BC465AE5-71EE-4702-BAC5-B5C30D29EB99}" dt="2021-02-09T18:17:00.044" v="1" actId="1076"/>
      <pc:docMkLst>
        <pc:docMk/>
      </pc:docMkLst>
      <pc:sldChg chg="modSp">
        <pc:chgData name="ROSIER Emilie (EAC)" userId="S::emilie.rosier@ec.europa.eu::dbfdacd2-252e-49fa-94b5-d58331d1e431" providerId="AD" clId="Web-{BC465AE5-71EE-4702-BAC5-B5C30D29EB99}" dt="2021-02-09T18:17:00.044" v="1" actId="1076"/>
        <pc:sldMkLst>
          <pc:docMk/>
          <pc:sldMk cId="2291921504" sldId="773"/>
        </pc:sldMkLst>
        <pc:picChg chg="mod">
          <ac:chgData name="ROSIER Emilie (EAC)" userId="S::emilie.rosier@ec.europa.eu::dbfdacd2-252e-49fa-94b5-d58331d1e431" providerId="AD" clId="Web-{BC465AE5-71EE-4702-BAC5-B5C30D29EB99}" dt="2021-02-09T18:17:00.044" v="1" actId="1076"/>
          <ac:picMkLst>
            <pc:docMk/>
            <pc:sldMk cId="2291921504" sldId="773"/>
            <ac:picMk id="14" creationId="{00000000-0000-0000-0000-000000000000}"/>
          </ac:picMkLst>
        </pc:picChg>
      </pc:sldChg>
    </pc:docChg>
  </pc:docChgLst>
  <pc:docChgLst>
    <pc:chgData name="TROJANOVA Lucie (EAC)" userId="S::lucie.trojanova@ec.europa.eu::51037e42-5325-4d2a-a328-1147a203d7fe" providerId="AD" clId="Web-{F68BB340-E019-4A2C-A82A-37B01A27D5EE}"/>
    <pc:docChg chg="modSld">
      <pc:chgData name="TROJANOVA Lucie (EAC)" userId="S::lucie.trojanova@ec.europa.eu::51037e42-5325-4d2a-a328-1147a203d7fe" providerId="AD" clId="Web-{F68BB340-E019-4A2C-A82A-37B01A27D5EE}" dt="2021-02-08T12:45:14.588" v="596"/>
      <pc:docMkLst>
        <pc:docMk/>
      </pc:docMkLst>
      <pc:sldChg chg="modSp modNotes">
        <pc:chgData name="TROJANOVA Lucie (EAC)" userId="S::lucie.trojanova@ec.europa.eu::51037e42-5325-4d2a-a328-1147a203d7fe" providerId="AD" clId="Web-{F68BB340-E019-4A2C-A82A-37B01A27D5EE}" dt="2021-02-08T12:45:14.588" v="596"/>
        <pc:sldMkLst>
          <pc:docMk/>
          <pc:sldMk cId="996694182" sldId="640"/>
        </pc:sldMkLst>
        <pc:spChg chg="mod">
          <ac:chgData name="TROJANOVA Lucie (EAC)" userId="S::lucie.trojanova@ec.europa.eu::51037e42-5325-4d2a-a328-1147a203d7fe" providerId="AD" clId="Web-{F68BB340-E019-4A2C-A82A-37B01A27D5EE}" dt="2021-02-08T12:29:11.837" v="150" actId="20577"/>
          <ac:spMkLst>
            <pc:docMk/>
            <pc:sldMk cId="996694182" sldId="640"/>
            <ac:spMk id="7" creationId="{00000000-0000-0000-0000-000000000000}"/>
          </ac:spMkLst>
        </pc:spChg>
      </pc:sldChg>
    </pc:docChg>
  </pc:docChgLst>
  <pc:docChgLst>
    <pc:chgData name="VAN DEN BRINK Tess (EAC)" userId="S::tess.van-den-brink1@ec.europa.eu::bb639507-5190-4e67-ae7b-44139cf718ce" providerId="AD" clId="Web-{0CB73B69-6524-4C91-A67E-BFF6767F5A34}"/>
    <pc:docChg chg="modSld">
      <pc:chgData name="VAN DEN BRINK Tess (EAC)" userId="S::tess.van-den-brink1@ec.europa.eu::bb639507-5190-4e67-ae7b-44139cf718ce" providerId="AD" clId="Web-{0CB73B69-6524-4C91-A67E-BFF6767F5A34}" dt="2021-02-12T10:48:25.200" v="48" actId="20577"/>
      <pc:docMkLst>
        <pc:docMk/>
      </pc:docMkLst>
      <pc:sldChg chg="modSp">
        <pc:chgData name="VAN DEN BRINK Tess (EAC)" userId="S::tess.van-den-brink1@ec.europa.eu::bb639507-5190-4e67-ae7b-44139cf718ce" providerId="AD" clId="Web-{0CB73B69-6524-4C91-A67E-BFF6767F5A34}" dt="2021-02-12T10:48:25.200" v="48" actId="20577"/>
        <pc:sldMkLst>
          <pc:docMk/>
          <pc:sldMk cId="1993830987" sldId="776"/>
        </pc:sldMkLst>
        <pc:spChg chg="mod">
          <ac:chgData name="VAN DEN BRINK Tess (EAC)" userId="S::tess.van-den-brink1@ec.europa.eu::bb639507-5190-4e67-ae7b-44139cf718ce" providerId="AD" clId="Web-{0CB73B69-6524-4C91-A67E-BFF6767F5A34}" dt="2021-02-12T10:46:10.620" v="1" actId="20577"/>
          <ac:spMkLst>
            <pc:docMk/>
            <pc:sldMk cId="1993830987" sldId="776"/>
            <ac:spMk id="2" creationId="{B8D71BFE-63E2-48EB-AE88-7C3E4160AF73}"/>
          </ac:spMkLst>
        </pc:spChg>
        <pc:spChg chg="mod">
          <ac:chgData name="VAN DEN BRINK Tess (EAC)" userId="S::tess.van-den-brink1@ec.europa.eu::bb639507-5190-4e67-ae7b-44139cf718ce" providerId="AD" clId="Web-{0CB73B69-6524-4C91-A67E-BFF6767F5A34}" dt="2021-02-12T10:48:25.200" v="48" actId="20577"/>
          <ac:spMkLst>
            <pc:docMk/>
            <pc:sldMk cId="1993830987" sldId="776"/>
            <ac:spMk id="3" creationId="{B0CEC5D6-BEC4-497B-B8DC-F18790FE3F08}"/>
          </ac:spMkLst>
        </pc:spChg>
        <pc:spChg chg="mod">
          <ac:chgData name="VAN DEN BRINK Tess (EAC)" userId="S::tess.van-den-brink1@ec.europa.eu::bb639507-5190-4e67-ae7b-44139cf718ce" providerId="AD" clId="Web-{0CB73B69-6524-4C91-A67E-BFF6767F5A34}" dt="2021-02-12T10:47:05.480" v="20" actId="14100"/>
          <ac:spMkLst>
            <pc:docMk/>
            <pc:sldMk cId="1993830987" sldId="776"/>
            <ac:spMk id="5" creationId="{2A47B573-7374-4DFD-BBF3-3EB78466DA04}"/>
          </ac:spMkLst>
        </pc:spChg>
        <pc:spChg chg="mod">
          <ac:chgData name="VAN DEN BRINK Tess (EAC)" userId="S::tess.van-den-brink1@ec.europa.eu::bb639507-5190-4e67-ae7b-44139cf718ce" providerId="AD" clId="Web-{0CB73B69-6524-4C91-A67E-BFF6767F5A34}" dt="2021-02-12T10:47:53.028" v="22" actId="20577"/>
          <ac:spMkLst>
            <pc:docMk/>
            <pc:sldMk cId="1993830987" sldId="776"/>
            <ac:spMk id="7" creationId="{2DAE9DA6-031B-4329-B782-C7D821E14C6B}"/>
          </ac:spMkLst>
        </pc:spChg>
      </pc:sldChg>
      <pc:sldChg chg="modSp">
        <pc:chgData name="VAN DEN BRINK Tess (EAC)" userId="S::tess.van-den-brink1@ec.europa.eu::bb639507-5190-4e67-ae7b-44139cf718ce" providerId="AD" clId="Web-{0CB73B69-6524-4C91-A67E-BFF6767F5A34}" dt="2021-02-12T10:48:20.981" v="47" actId="20577"/>
        <pc:sldMkLst>
          <pc:docMk/>
          <pc:sldMk cId="302550608" sldId="777"/>
        </pc:sldMkLst>
        <pc:spChg chg="mod">
          <ac:chgData name="VAN DEN BRINK Tess (EAC)" userId="S::tess.van-den-brink1@ec.europa.eu::bb639507-5190-4e67-ae7b-44139cf718ce" providerId="AD" clId="Web-{0CB73B69-6524-4C91-A67E-BFF6767F5A34}" dt="2021-02-12T10:48:20.981" v="47" actId="20577"/>
          <ac:spMkLst>
            <pc:docMk/>
            <pc:sldMk cId="302550608" sldId="777"/>
            <ac:spMk id="3" creationId="{B0CEC5D6-BEC4-497B-B8DC-F18790FE3F08}"/>
          </ac:spMkLst>
        </pc:spChg>
      </pc:sldChg>
    </pc:docChg>
  </pc:docChgLst>
  <pc:docChgLst>
    <pc:chgData name="VAN DEN BRINK Tess (EAC)" userId="S::tess.van-den-brink1@ec.europa.eu::bb639507-5190-4e67-ae7b-44139cf718ce" providerId="AD" clId="Web-{F038FC2A-2D1E-45AA-B45D-29BDF8E2F48E}"/>
    <pc:docChg chg="modSld">
      <pc:chgData name="VAN DEN BRINK Tess (EAC)" userId="S::tess.van-den-brink1@ec.europa.eu::bb639507-5190-4e67-ae7b-44139cf718ce" providerId="AD" clId="Web-{F038FC2A-2D1E-45AA-B45D-29BDF8E2F48E}" dt="2021-02-11T19:25:33.765" v="274" actId="20577"/>
      <pc:docMkLst>
        <pc:docMk/>
      </pc:docMkLst>
      <pc:sldChg chg="addSp modSp">
        <pc:chgData name="VAN DEN BRINK Tess (EAC)" userId="S::tess.van-den-brink1@ec.europa.eu::bb639507-5190-4e67-ae7b-44139cf718ce" providerId="AD" clId="Web-{F038FC2A-2D1E-45AA-B45D-29BDF8E2F48E}" dt="2021-02-11T19:25:33.765" v="274" actId="20577"/>
        <pc:sldMkLst>
          <pc:docMk/>
          <pc:sldMk cId="1993830987" sldId="776"/>
        </pc:sldMkLst>
        <pc:spChg chg="mod">
          <ac:chgData name="VAN DEN BRINK Tess (EAC)" userId="S::tess.van-den-brink1@ec.europa.eu::bb639507-5190-4e67-ae7b-44139cf718ce" providerId="AD" clId="Web-{F038FC2A-2D1E-45AA-B45D-29BDF8E2F48E}" dt="2021-02-11T19:24:12.952" v="210" actId="20577"/>
          <ac:spMkLst>
            <pc:docMk/>
            <pc:sldMk cId="1993830987" sldId="776"/>
            <ac:spMk id="2" creationId="{B8D71BFE-63E2-48EB-AE88-7C3E4160AF73}"/>
          </ac:spMkLst>
        </pc:spChg>
        <pc:spChg chg="mod">
          <ac:chgData name="VAN DEN BRINK Tess (EAC)" userId="S::tess.van-den-brink1@ec.europa.eu::bb639507-5190-4e67-ae7b-44139cf718ce" providerId="AD" clId="Web-{F038FC2A-2D1E-45AA-B45D-29BDF8E2F48E}" dt="2021-02-11T19:17:34.368" v="15" actId="20577"/>
          <ac:spMkLst>
            <pc:docMk/>
            <pc:sldMk cId="1993830987" sldId="776"/>
            <ac:spMk id="3" creationId="{B0CEC5D6-BEC4-497B-B8DC-F18790FE3F08}"/>
          </ac:spMkLst>
        </pc:spChg>
        <pc:spChg chg="add mod">
          <ac:chgData name="VAN DEN BRINK Tess (EAC)" userId="S::tess.van-den-brink1@ec.europa.eu::bb639507-5190-4e67-ae7b-44139cf718ce" providerId="AD" clId="Web-{F038FC2A-2D1E-45AA-B45D-29BDF8E2F48E}" dt="2021-02-11T19:24:30.483" v="215" actId="20577"/>
          <ac:spMkLst>
            <pc:docMk/>
            <pc:sldMk cId="1993830987" sldId="776"/>
            <ac:spMk id="5" creationId="{2A47B573-7374-4DFD-BBF3-3EB78466DA04}"/>
          </ac:spMkLst>
        </pc:spChg>
        <pc:spChg chg="add mod">
          <ac:chgData name="VAN DEN BRINK Tess (EAC)" userId="S::tess.van-den-brink1@ec.europa.eu::bb639507-5190-4e67-ae7b-44139cf718ce" providerId="AD" clId="Web-{F038FC2A-2D1E-45AA-B45D-29BDF8E2F48E}" dt="2021-02-11T19:25:33.765" v="274" actId="20577"/>
          <ac:spMkLst>
            <pc:docMk/>
            <pc:sldMk cId="1993830987" sldId="776"/>
            <ac:spMk id="7" creationId="{2DAE9DA6-031B-4329-B782-C7D821E14C6B}"/>
          </ac:spMkLst>
        </pc:spChg>
      </pc:sldChg>
    </pc:docChg>
  </pc:docChgLst>
  <pc:docChgLst>
    <pc:chgData name="MICALLEF GRIMAUD Jean (EAC)" userId="S::jean.micallef-grimaud@ec.europa.eu::02404c2c-a5e5-4161-a401-24bbacdee135" providerId="AD" clId="Web-{2B789CCF-8B58-47EC-965E-D66E81094F19}"/>
    <pc:docChg chg="addSld delSld modSld modSection">
      <pc:chgData name="MICALLEF GRIMAUD Jean (EAC)" userId="S::jean.micallef-grimaud@ec.europa.eu::02404c2c-a5e5-4161-a401-24bbacdee135" providerId="AD" clId="Web-{2B789CCF-8B58-47EC-965E-D66E81094F19}" dt="2021-02-11T09:48:13.429" v="242" actId="20577"/>
      <pc:docMkLst>
        <pc:docMk/>
      </pc:docMkLst>
      <pc:sldChg chg="modSp">
        <pc:chgData name="MICALLEF GRIMAUD Jean (EAC)" userId="S::jean.micallef-grimaud@ec.europa.eu::02404c2c-a5e5-4161-a401-24bbacdee135" providerId="AD" clId="Web-{2B789CCF-8B58-47EC-965E-D66E81094F19}" dt="2021-02-11T09:43:47.770" v="197" actId="20577"/>
        <pc:sldMkLst>
          <pc:docMk/>
          <pc:sldMk cId="1338108118" sldId="655"/>
        </pc:sldMkLst>
        <pc:spChg chg="mod">
          <ac:chgData name="MICALLEF GRIMAUD Jean (EAC)" userId="S::jean.micallef-grimaud@ec.europa.eu::02404c2c-a5e5-4161-a401-24bbacdee135" providerId="AD" clId="Web-{2B789CCF-8B58-47EC-965E-D66E81094F19}" dt="2021-02-11T09:43:47.770" v="197" actId="20577"/>
          <ac:spMkLst>
            <pc:docMk/>
            <pc:sldMk cId="1338108118" sldId="655"/>
            <ac:spMk id="4" creationId="{00000000-0000-0000-0000-000000000000}"/>
          </ac:spMkLst>
        </pc:spChg>
        <pc:picChg chg="mod">
          <ac:chgData name="MICALLEF GRIMAUD Jean (EAC)" userId="S::jean.micallef-grimaud@ec.europa.eu::02404c2c-a5e5-4161-a401-24bbacdee135" providerId="AD" clId="Web-{2B789CCF-8B58-47EC-965E-D66E81094F19}" dt="2021-02-11T09:40:19.221" v="164" actId="1076"/>
          <ac:picMkLst>
            <pc:docMk/>
            <pc:sldMk cId="1338108118" sldId="655"/>
            <ac:picMk id="7" creationId="{00000000-0000-0000-0000-000000000000}"/>
          </ac:picMkLst>
        </pc:picChg>
        <pc:picChg chg="mod">
          <ac:chgData name="MICALLEF GRIMAUD Jean (EAC)" userId="S::jean.micallef-grimaud@ec.europa.eu::02404c2c-a5e5-4161-a401-24bbacdee135" providerId="AD" clId="Web-{2B789CCF-8B58-47EC-965E-D66E81094F19}" dt="2021-02-11T09:40:14.018" v="163" actId="1076"/>
          <ac:picMkLst>
            <pc:docMk/>
            <pc:sldMk cId="1338108118" sldId="655"/>
            <ac:picMk id="8" creationId="{00000000-0000-0000-0000-000000000000}"/>
          </ac:picMkLst>
        </pc:picChg>
      </pc:sldChg>
      <pc:sldChg chg="del">
        <pc:chgData name="MICALLEF GRIMAUD Jean (EAC)" userId="S::jean.micallef-grimaud@ec.europa.eu::02404c2c-a5e5-4161-a401-24bbacdee135" providerId="AD" clId="Web-{2B789CCF-8B58-47EC-965E-D66E81094F19}" dt="2021-02-11T08:59:11.458" v="151"/>
        <pc:sldMkLst>
          <pc:docMk/>
          <pc:sldMk cId="1457963225" sldId="686"/>
        </pc:sldMkLst>
      </pc:sldChg>
      <pc:sldChg chg="del">
        <pc:chgData name="MICALLEF GRIMAUD Jean (EAC)" userId="S::jean.micallef-grimaud@ec.europa.eu::02404c2c-a5e5-4161-a401-24bbacdee135" providerId="AD" clId="Web-{2B789CCF-8B58-47EC-965E-D66E81094F19}" dt="2021-02-11T09:45:09.849" v="201"/>
        <pc:sldMkLst>
          <pc:docMk/>
          <pc:sldMk cId="2727370429" sldId="745"/>
        </pc:sldMkLst>
      </pc:sldChg>
      <pc:sldChg chg="modSp">
        <pc:chgData name="MICALLEF GRIMAUD Jean (EAC)" userId="S::jean.micallef-grimaud@ec.europa.eu::02404c2c-a5e5-4161-a401-24bbacdee135" providerId="AD" clId="Web-{2B789CCF-8B58-47EC-965E-D66E81094F19}" dt="2021-02-11T09:47:54.616" v="239" actId="20577"/>
        <pc:sldMkLst>
          <pc:docMk/>
          <pc:sldMk cId="3610680547" sldId="760"/>
        </pc:sldMkLst>
        <pc:spChg chg="mod">
          <ac:chgData name="MICALLEF GRIMAUD Jean (EAC)" userId="S::jean.micallef-grimaud@ec.europa.eu::02404c2c-a5e5-4161-a401-24bbacdee135" providerId="AD" clId="Web-{2B789CCF-8B58-47EC-965E-D66E81094F19}" dt="2021-02-11T09:47:10.491" v="235" actId="20577"/>
          <ac:spMkLst>
            <pc:docMk/>
            <pc:sldMk cId="3610680547" sldId="760"/>
            <ac:spMk id="2" creationId="{00000000-0000-0000-0000-000000000000}"/>
          </ac:spMkLst>
        </pc:spChg>
        <pc:spChg chg="mod">
          <ac:chgData name="MICALLEF GRIMAUD Jean (EAC)" userId="S::jean.micallef-grimaud@ec.europa.eu::02404c2c-a5e5-4161-a401-24bbacdee135" providerId="AD" clId="Web-{2B789CCF-8B58-47EC-965E-D66E81094F19}" dt="2021-02-11T09:47:54.616" v="239" actId="20577"/>
          <ac:spMkLst>
            <pc:docMk/>
            <pc:sldMk cId="3610680547" sldId="760"/>
            <ac:spMk id="3" creationId="{00000000-0000-0000-0000-000000000000}"/>
          </ac:spMkLst>
        </pc:spChg>
      </pc:sldChg>
      <pc:sldChg chg="modSp">
        <pc:chgData name="MICALLEF GRIMAUD Jean (EAC)" userId="S::jean.micallef-grimaud@ec.europa.eu::02404c2c-a5e5-4161-a401-24bbacdee135" providerId="AD" clId="Web-{2B789CCF-8B58-47EC-965E-D66E81094F19}" dt="2021-02-11T09:48:13.429" v="242" actId="20577"/>
        <pc:sldMkLst>
          <pc:docMk/>
          <pc:sldMk cId="2001717867" sldId="761"/>
        </pc:sldMkLst>
        <pc:spChg chg="mod">
          <ac:chgData name="MICALLEF GRIMAUD Jean (EAC)" userId="S::jean.micallef-grimaud@ec.europa.eu::02404c2c-a5e5-4161-a401-24bbacdee135" providerId="AD" clId="Web-{2B789CCF-8B58-47EC-965E-D66E81094F19}" dt="2021-02-11T09:48:13.429" v="242" actId="20577"/>
          <ac:spMkLst>
            <pc:docMk/>
            <pc:sldMk cId="2001717867" sldId="761"/>
            <ac:spMk id="2" creationId="{00000000-0000-0000-0000-000000000000}"/>
          </ac:spMkLst>
        </pc:spChg>
      </pc:sldChg>
      <pc:sldChg chg="modSp">
        <pc:chgData name="MICALLEF GRIMAUD Jean (EAC)" userId="S::jean.micallef-grimaud@ec.europa.eu::02404c2c-a5e5-4161-a401-24bbacdee135" providerId="AD" clId="Web-{2B789CCF-8B58-47EC-965E-D66E81094F19}" dt="2021-02-11T09:45:02.521" v="200" actId="20577"/>
        <pc:sldMkLst>
          <pc:docMk/>
          <pc:sldMk cId="2992126623" sldId="762"/>
        </pc:sldMkLst>
        <pc:spChg chg="mod">
          <ac:chgData name="MICALLEF GRIMAUD Jean (EAC)" userId="S::jean.micallef-grimaud@ec.europa.eu::02404c2c-a5e5-4161-a401-24bbacdee135" providerId="AD" clId="Web-{2B789CCF-8B58-47EC-965E-D66E81094F19}" dt="2021-02-11T09:45:02.521" v="200" actId="20577"/>
          <ac:spMkLst>
            <pc:docMk/>
            <pc:sldMk cId="2992126623" sldId="762"/>
            <ac:spMk id="3" creationId="{00000000-0000-0000-0000-000000000000}"/>
          </ac:spMkLst>
        </pc:spChg>
      </pc:sldChg>
      <pc:sldChg chg="modSp">
        <pc:chgData name="MICALLEF GRIMAUD Jean (EAC)" userId="S::jean.micallef-grimaud@ec.europa.eu::02404c2c-a5e5-4161-a401-24bbacdee135" providerId="AD" clId="Web-{2B789CCF-8B58-47EC-965E-D66E81094F19}" dt="2021-02-11T08:58:15.926" v="150" actId="20577"/>
        <pc:sldMkLst>
          <pc:docMk/>
          <pc:sldMk cId="2953636643" sldId="772"/>
        </pc:sldMkLst>
        <pc:spChg chg="mod">
          <ac:chgData name="MICALLEF GRIMAUD Jean (EAC)" userId="S::jean.micallef-grimaud@ec.europa.eu::02404c2c-a5e5-4161-a401-24bbacdee135" providerId="AD" clId="Web-{2B789CCF-8B58-47EC-965E-D66E81094F19}" dt="2021-02-11T08:58:15.926" v="150" actId="20577"/>
          <ac:spMkLst>
            <pc:docMk/>
            <pc:sldMk cId="2953636643" sldId="772"/>
            <ac:spMk id="4" creationId="{00000000-0000-0000-0000-000000000000}"/>
          </ac:spMkLst>
        </pc:spChg>
        <pc:spChg chg="mod">
          <ac:chgData name="MICALLEF GRIMAUD Jean (EAC)" userId="S::jean.micallef-grimaud@ec.europa.eu::02404c2c-a5e5-4161-a401-24bbacdee135" providerId="AD" clId="Web-{2B789CCF-8B58-47EC-965E-D66E81094F19}" dt="2021-02-11T08:57:19.910" v="130" actId="20577"/>
          <ac:spMkLst>
            <pc:docMk/>
            <pc:sldMk cId="2953636643" sldId="772"/>
            <ac:spMk id="10" creationId="{00000000-0000-0000-0000-000000000000}"/>
          </ac:spMkLst>
        </pc:spChg>
      </pc:sldChg>
      <pc:sldChg chg="modSp new">
        <pc:chgData name="MICALLEF GRIMAUD Jean (EAC)" userId="S::jean.micallef-grimaud@ec.europa.eu::02404c2c-a5e5-4161-a401-24bbacdee135" providerId="AD" clId="Web-{2B789CCF-8B58-47EC-965E-D66E81094F19}" dt="2021-02-11T09:43:30.582" v="196" actId="1076"/>
        <pc:sldMkLst>
          <pc:docMk/>
          <pc:sldMk cId="4238647723" sldId="778"/>
        </pc:sldMkLst>
        <pc:spChg chg="mod">
          <ac:chgData name="MICALLEF GRIMAUD Jean (EAC)" userId="S::jean.micallef-grimaud@ec.europa.eu::02404c2c-a5e5-4161-a401-24bbacdee135" providerId="AD" clId="Web-{2B789CCF-8B58-47EC-965E-D66E81094F19}" dt="2021-02-11T09:43:30.582" v="196" actId="1076"/>
          <ac:spMkLst>
            <pc:docMk/>
            <pc:sldMk cId="4238647723" sldId="778"/>
            <ac:spMk id="2" creationId="{EF49C70B-1189-4C49-BB41-071E6CD147DF}"/>
          </ac:spMkLst>
        </pc:spChg>
      </pc:sldChg>
    </pc:docChg>
  </pc:docChgLst>
  <pc:docChgLst>
    <pc:chgData name="DELVA Tine (EAC)" userId="S::tine.delva@ec.europa.eu::ea6b3ae0-879a-4b55-b150-9679b30628ca" providerId="AD" clId="Web-{8BD245B1-AC09-4B51-93EF-6DA932080E40}"/>
    <pc:docChg chg="modSld">
      <pc:chgData name="DELVA Tine (EAC)" userId="S::tine.delva@ec.europa.eu::ea6b3ae0-879a-4b55-b150-9679b30628ca" providerId="AD" clId="Web-{8BD245B1-AC09-4B51-93EF-6DA932080E40}" dt="2021-02-11T15:48:20.643" v="2" actId="20577"/>
      <pc:docMkLst>
        <pc:docMk/>
      </pc:docMkLst>
      <pc:sldChg chg="modSp">
        <pc:chgData name="DELVA Tine (EAC)" userId="S::tine.delva@ec.europa.eu::ea6b3ae0-879a-4b55-b150-9679b30628ca" providerId="AD" clId="Web-{8BD245B1-AC09-4B51-93EF-6DA932080E40}" dt="2021-02-11T15:48:20.643" v="2" actId="20577"/>
        <pc:sldMkLst>
          <pc:docMk/>
          <pc:sldMk cId="2001717867" sldId="761"/>
        </pc:sldMkLst>
        <pc:spChg chg="mod">
          <ac:chgData name="DELVA Tine (EAC)" userId="S::tine.delva@ec.europa.eu::ea6b3ae0-879a-4b55-b150-9679b30628ca" providerId="AD" clId="Web-{8BD245B1-AC09-4B51-93EF-6DA932080E40}" dt="2021-02-11T15:48:20.643" v="2" actId="20577"/>
          <ac:spMkLst>
            <pc:docMk/>
            <pc:sldMk cId="2001717867" sldId="761"/>
            <ac:spMk id="7" creationId="{00000000-0000-0000-0000-000000000000}"/>
          </ac:spMkLst>
        </pc:spChg>
      </pc:sldChg>
    </pc:docChg>
  </pc:docChgLst>
  <pc:docChgLst>
    <pc:chgData name="MICALLEF GRIMAUD Jean (EAC)" userId="S::jean.micallef-grimaud@ec.europa.eu::02404c2c-a5e5-4161-a401-24bbacdee135" providerId="AD" clId="Web-{6E458D4D-4D51-49F9-9B93-3625621B125F}"/>
    <pc:docChg chg="addSld delSld modSld modSection">
      <pc:chgData name="MICALLEF GRIMAUD Jean (EAC)" userId="S::jean.micallef-grimaud@ec.europa.eu::02404c2c-a5e5-4161-a401-24bbacdee135" providerId="AD" clId="Web-{6E458D4D-4D51-49F9-9B93-3625621B125F}" dt="2021-02-12T08:58:45.499" v="164" actId="20577"/>
      <pc:docMkLst>
        <pc:docMk/>
      </pc:docMkLst>
      <pc:sldChg chg="addSp delSp modSp del">
        <pc:chgData name="MICALLEF GRIMAUD Jean (EAC)" userId="S::jean.micallef-grimaud@ec.europa.eu::02404c2c-a5e5-4161-a401-24bbacdee135" providerId="AD" clId="Web-{6E458D4D-4D51-49F9-9B93-3625621B125F}" dt="2021-02-12T08:36:47.529" v="10"/>
        <pc:sldMkLst>
          <pc:docMk/>
          <pc:sldMk cId="1338108118" sldId="655"/>
        </pc:sldMkLst>
        <pc:picChg chg="add del mod">
          <ac:chgData name="MICALLEF GRIMAUD Jean (EAC)" userId="S::jean.micallef-grimaud@ec.europa.eu::02404c2c-a5e5-4161-a401-24bbacdee135" providerId="AD" clId="Web-{6E458D4D-4D51-49F9-9B93-3625621B125F}" dt="2021-02-12T08:33:39.339" v="1"/>
          <ac:picMkLst>
            <pc:docMk/>
            <pc:sldMk cId="1338108118" sldId="655"/>
            <ac:picMk id="2" creationId="{A8F3D76E-1776-457A-99BF-853C2773EAFE}"/>
          </ac:picMkLst>
        </pc:picChg>
      </pc:sldChg>
      <pc:sldChg chg="del">
        <pc:chgData name="MICALLEF GRIMAUD Jean (EAC)" userId="S::jean.micallef-grimaud@ec.europa.eu::02404c2c-a5e5-4161-a401-24bbacdee135" providerId="AD" clId="Web-{6E458D4D-4D51-49F9-9B93-3625621B125F}" dt="2021-02-12T08:48:40.335" v="88"/>
        <pc:sldMkLst>
          <pc:docMk/>
          <pc:sldMk cId="4158035501" sldId="751"/>
        </pc:sldMkLst>
      </pc:sldChg>
      <pc:sldChg chg="del">
        <pc:chgData name="MICALLEF GRIMAUD Jean (EAC)" userId="S::jean.micallef-grimaud@ec.europa.eu::02404c2c-a5e5-4161-a401-24bbacdee135" providerId="AD" clId="Web-{6E458D4D-4D51-49F9-9B93-3625621B125F}" dt="2021-02-12T08:48:42.647" v="89"/>
        <pc:sldMkLst>
          <pc:docMk/>
          <pc:sldMk cId="1196639874" sldId="752"/>
        </pc:sldMkLst>
      </pc:sldChg>
      <pc:sldChg chg="del">
        <pc:chgData name="MICALLEF GRIMAUD Jean (EAC)" userId="S::jean.micallef-grimaud@ec.europa.eu::02404c2c-a5e5-4161-a401-24bbacdee135" providerId="AD" clId="Web-{6E458D4D-4D51-49F9-9B93-3625621B125F}" dt="2021-02-12T08:48:44.460" v="90"/>
        <pc:sldMkLst>
          <pc:docMk/>
          <pc:sldMk cId="3007959940" sldId="753"/>
        </pc:sldMkLst>
      </pc:sldChg>
      <pc:sldChg chg="del">
        <pc:chgData name="MICALLEF GRIMAUD Jean (EAC)" userId="S::jean.micallef-grimaud@ec.europa.eu::02404c2c-a5e5-4161-a401-24bbacdee135" providerId="AD" clId="Web-{6E458D4D-4D51-49F9-9B93-3625621B125F}" dt="2021-02-12T08:48:45.491" v="91"/>
        <pc:sldMkLst>
          <pc:docMk/>
          <pc:sldMk cId="37222114" sldId="755"/>
        </pc:sldMkLst>
      </pc:sldChg>
      <pc:sldChg chg="del">
        <pc:chgData name="MICALLEF GRIMAUD Jean (EAC)" userId="S::jean.micallef-grimaud@ec.europa.eu::02404c2c-a5e5-4161-a401-24bbacdee135" providerId="AD" clId="Web-{6E458D4D-4D51-49F9-9B93-3625621B125F}" dt="2021-02-12T08:48:49.163" v="92"/>
        <pc:sldMkLst>
          <pc:docMk/>
          <pc:sldMk cId="2971622039" sldId="756"/>
        </pc:sldMkLst>
      </pc:sldChg>
      <pc:sldChg chg="del">
        <pc:chgData name="MICALLEF GRIMAUD Jean (EAC)" userId="S::jean.micallef-grimaud@ec.europa.eu::02404c2c-a5e5-4161-a401-24bbacdee135" providerId="AD" clId="Web-{6E458D4D-4D51-49F9-9B93-3625621B125F}" dt="2021-02-12T08:48:51.819" v="93"/>
        <pc:sldMkLst>
          <pc:docMk/>
          <pc:sldMk cId="2450542878" sldId="758"/>
        </pc:sldMkLst>
      </pc:sldChg>
      <pc:sldChg chg="modSp">
        <pc:chgData name="MICALLEF GRIMAUD Jean (EAC)" userId="S::jean.micallef-grimaud@ec.europa.eu::02404c2c-a5e5-4161-a401-24bbacdee135" providerId="AD" clId="Web-{6E458D4D-4D51-49F9-9B93-3625621B125F}" dt="2021-02-12T08:55:58.794" v="131" actId="20577"/>
        <pc:sldMkLst>
          <pc:docMk/>
          <pc:sldMk cId="1993830987" sldId="776"/>
        </pc:sldMkLst>
        <pc:spChg chg="mod">
          <ac:chgData name="MICALLEF GRIMAUD Jean (EAC)" userId="S::jean.micallef-grimaud@ec.europa.eu::02404c2c-a5e5-4161-a401-24bbacdee135" providerId="AD" clId="Web-{6E458D4D-4D51-49F9-9B93-3625621B125F}" dt="2021-02-12T08:52:21.385" v="113" actId="1076"/>
          <ac:spMkLst>
            <pc:docMk/>
            <pc:sldMk cId="1993830987" sldId="776"/>
            <ac:spMk id="2" creationId="{B8D71BFE-63E2-48EB-AE88-7C3E4160AF73}"/>
          </ac:spMkLst>
        </pc:spChg>
        <pc:spChg chg="mod">
          <ac:chgData name="MICALLEF GRIMAUD Jean (EAC)" userId="S::jean.micallef-grimaud@ec.europa.eu::02404c2c-a5e5-4161-a401-24bbacdee135" providerId="AD" clId="Web-{6E458D4D-4D51-49F9-9B93-3625621B125F}" dt="2021-02-12T08:53:14.604" v="116" actId="20577"/>
          <ac:spMkLst>
            <pc:docMk/>
            <pc:sldMk cId="1993830987" sldId="776"/>
            <ac:spMk id="3" creationId="{B0CEC5D6-BEC4-497B-B8DC-F18790FE3F08}"/>
          </ac:spMkLst>
        </pc:spChg>
        <pc:spChg chg="mod">
          <ac:chgData name="MICALLEF GRIMAUD Jean (EAC)" userId="S::jean.micallef-grimaud@ec.europa.eu::02404c2c-a5e5-4161-a401-24bbacdee135" providerId="AD" clId="Web-{6E458D4D-4D51-49F9-9B93-3625621B125F}" dt="2021-02-12T08:55:58.794" v="131" actId="20577"/>
          <ac:spMkLst>
            <pc:docMk/>
            <pc:sldMk cId="1993830987" sldId="776"/>
            <ac:spMk id="5" creationId="{2A47B573-7374-4DFD-BBF3-3EB78466DA04}"/>
          </ac:spMkLst>
        </pc:spChg>
        <pc:spChg chg="mod">
          <ac:chgData name="MICALLEF GRIMAUD Jean (EAC)" userId="S::jean.micallef-grimaud@ec.europa.eu::02404c2c-a5e5-4161-a401-24bbacdee135" providerId="AD" clId="Web-{6E458D4D-4D51-49F9-9B93-3625621B125F}" dt="2021-02-12T08:53:27.885" v="118" actId="14100"/>
          <ac:spMkLst>
            <pc:docMk/>
            <pc:sldMk cId="1993830987" sldId="776"/>
            <ac:spMk id="7" creationId="{2DAE9DA6-031B-4329-B782-C7D821E14C6B}"/>
          </ac:spMkLst>
        </pc:spChg>
      </pc:sldChg>
      <pc:sldChg chg="modSp">
        <pc:chgData name="MICALLEF GRIMAUD Jean (EAC)" userId="S::jean.micallef-grimaud@ec.europa.eu::02404c2c-a5e5-4161-a401-24bbacdee135" providerId="AD" clId="Web-{6E458D4D-4D51-49F9-9B93-3625621B125F}" dt="2021-02-12T08:58:45.499" v="164" actId="20577"/>
        <pc:sldMkLst>
          <pc:docMk/>
          <pc:sldMk cId="302550608" sldId="777"/>
        </pc:sldMkLst>
        <pc:spChg chg="mod">
          <ac:chgData name="MICALLEF GRIMAUD Jean (EAC)" userId="S::jean.micallef-grimaud@ec.europa.eu::02404c2c-a5e5-4161-a401-24bbacdee135" providerId="AD" clId="Web-{6E458D4D-4D51-49F9-9B93-3625621B125F}" dt="2021-02-12T08:58:45.499" v="164" actId="20577"/>
          <ac:spMkLst>
            <pc:docMk/>
            <pc:sldMk cId="302550608" sldId="777"/>
            <ac:spMk id="2" creationId="{B8D71BFE-63E2-48EB-AE88-7C3E4160AF73}"/>
          </ac:spMkLst>
        </pc:spChg>
        <pc:spChg chg="mod">
          <ac:chgData name="MICALLEF GRIMAUD Jean (EAC)" userId="S::jean.micallef-grimaud@ec.europa.eu::02404c2c-a5e5-4161-a401-24bbacdee135" providerId="AD" clId="Web-{6E458D4D-4D51-49F9-9B93-3625621B125F}" dt="2021-02-12T08:58:28.530" v="163" actId="20577"/>
          <ac:spMkLst>
            <pc:docMk/>
            <pc:sldMk cId="302550608" sldId="777"/>
            <ac:spMk id="3" creationId="{B0CEC5D6-BEC4-497B-B8DC-F18790FE3F08}"/>
          </ac:spMkLst>
        </pc:spChg>
      </pc:sldChg>
      <pc:sldChg chg="del">
        <pc:chgData name="MICALLEF GRIMAUD Jean (EAC)" userId="S::jean.micallef-grimaud@ec.europa.eu::02404c2c-a5e5-4161-a401-24bbacdee135" providerId="AD" clId="Web-{6E458D4D-4D51-49F9-9B93-3625621B125F}" dt="2021-02-12T08:36:45.170" v="9"/>
        <pc:sldMkLst>
          <pc:docMk/>
          <pc:sldMk cId="4238647723" sldId="778"/>
        </pc:sldMkLst>
      </pc:sldChg>
      <pc:sldChg chg="addSp delSp modSp new">
        <pc:chgData name="MICALLEF GRIMAUD Jean (EAC)" userId="S::jean.micallef-grimaud@ec.europa.eu::02404c2c-a5e5-4161-a401-24bbacdee135" providerId="AD" clId="Web-{6E458D4D-4D51-49F9-9B93-3625621B125F}" dt="2021-02-12T08:36:32.685" v="8" actId="14100"/>
        <pc:sldMkLst>
          <pc:docMk/>
          <pc:sldMk cId="669161888" sldId="779"/>
        </pc:sldMkLst>
        <pc:spChg chg="del">
          <ac:chgData name="MICALLEF GRIMAUD Jean (EAC)" userId="S::jean.micallef-grimaud@ec.europa.eu::02404c2c-a5e5-4161-a401-24bbacdee135" providerId="AD" clId="Web-{6E458D4D-4D51-49F9-9B93-3625621B125F}" dt="2021-02-12T08:34:22.465" v="3"/>
          <ac:spMkLst>
            <pc:docMk/>
            <pc:sldMk cId="669161888" sldId="779"/>
            <ac:spMk id="2" creationId="{6BA3DC27-BF67-498F-976A-EDE6EC947FED}"/>
          </ac:spMkLst>
        </pc:spChg>
        <pc:picChg chg="add mod ord">
          <ac:chgData name="MICALLEF GRIMAUD Jean (EAC)" userId="S::jean.micallef-grimaud@ec.europa.eu::02404c2c-a5e5-4161-a401-24bbacdee135" providerId="AD" clId="Web-{6E458D4D-4D51-49F9-9B93-3625621B125F}" dt="2021-02-12T08:36:32.685" v="8" actId="14100"/>
          <ac:picMkLst>
            <pc:docMk/>
            <pc:sldMk cId="669161888" sldId="779"/>
            <ac:picMk id="4" creationId="{C52E5470-744A-46D5-ACCC-021FB4ADFCC5}"/>
          </ac:picMkLst>
        </pc:picChg>
      </pc:sldChg>
      <pc:sldChg chg="addSp delSp modSp new">
        <pc:chgData name="MICALLEF GRIMAUD Jean (EAC)" userId="S::jean.micallef-grimaud@ec.europa.eu::02404c2c-a5e5-4161-a401-24bbacdee135" providerId="AD" clId="Web-{6E458D4D-4D51-49F9-9B93-3625621B125F}" dt="2021-02-12T08:37:29.748" v="17" actId="14100"/>
        <pc:sldMkLst>
          <pc:docMk/>
          <pc:sldMk cId="3361561687" sldId="780"/>
        </pc:sldMkLst>
        <pc:spChg chg="del">
          <ac:chgData name="MICALLEF GRIMAUD Jean (EAC)" userId="S::jean.micallef-grimaud@ec.europa.eu::02404c2c-a5e5-4161-a401-24bbacdee135" providerId="AD" clId="Web-{6E458D4D-4D51-49F9-9B93-3625621B125F}" dt="2021-02-12T08:37:09.076" v="12"/>
          <ac:spMkLst>
            <pc:docMk/>
            <pc:sldMk cId="3361561687" sldId="780"/>
            <ac:spMk id="2" creationId="{7995D1E8-BD86-4AA5-B91D-69234D098AC9}"/>
          </ac:spMkLst>
        </pc:spChg>
        <pc:picChg chg="add mod ord">
          <ac:chgData name="MICALLEF GRIMAUD Jean (EAC)" userId="S::jean.micallef-grimaud@ec.europa.eu::02404c2c-a5e5-4161-a401-24bbacdee135" providerId="AD" clId="Web-{6E458D4D-4D51-49F9-9B93-3625621B125F}" dt="2021-02-12T08:37:29.748" v="17" actId="14100"/>
          <ac:picMkLst>
            <pc:docMk/>
            <pc:sldMk cId="3361561687" sldId="780"/>
            <ac:picMk id="4" creationId="{8F9C5DE9-1466-4C83-9307-0D58E0DE7CF8}"/>
          </ac:picMkLst>
        </pc:picChg>
      </pc:sldChg>
      <pc:sldChg chg="addSp delSp modSp new">
        <pc:chgData name="MICALLEF GRIMAUD Jean (EAC)" userId="S::jean.micallef-grimaud@ec.europa.eu::02404c2c-a5e5-4161-a401-24bbacdee135" providerId="AD" clId="Web-{6E458D4D-4D51-49F9-9B93-3625621B125F}" dt="2021-02-12T08:43:09.300" v="24" actId="14100"/>
        <pc:sldMkLst>
          <pc:docMk/>
          <pc:sldMk cId="1767490972" sldId="781"/>
        </pc:sldMkLst>
        <pc:spChg chg="del">
          <ac:chgData name="MICALLEF GRIMAUD Jean (EAC)" userId="S::jean.micallef-grimaud@ec.europa.eu::02404c2c-a5e5-4161-a401-24bbacdee135" providerId="AD" clId="Web-{6E458D4D-4D51-49F9-9B93-3625621B125F}" dt="2021-02-12T08:42:51.065" v="19"/>
          <ac:spMkLst>
            <pc:docMk/>
            <pc:sldMk cId="1767490972" sldId="781"/>
            <ac:spMk id="2" creationId="{B09058AF-7131-4234-AA83-CE3F4E02D06D}"/>
          </ac:spMkLst>
        </pc:spChg>
        <pc:picChg chg="add mod ord">
          <ac:chgData name="MICALLEF GRIMAUD Jean (EAC)" userId="S::jean.micallef-grimaud@ec.europa.eu::02404c2c-a5e5-4161-a401-24bbacdee135" providerId="AD" clId="Web-{6E458D4D-4D51-49F9-9B93-3625621B125F}" dt="2021-02-12T08:43:09.300" v="24" actId="14100"/>
          <ac:picMkLst>
            <pc:docMk/>
            <pc:sldMk cId="1767490972" sldId="781"/>
            <ac:picMk id="4" creationId="{ED14BA69-BADC-4D49-84F8-B496D7904D59}"/>
          </ac:picMkLst>
        </pc:picChg>
      </pc:sldChg>
      <pc:sldChg chg="addSp delSp modSp new">
        <pc:chgData name="MICALLEF GRIMAUD Jean (EAC)" userId="S::jean.micallef-grimaud@ec.europa.eu::02404c2c-a5e5-4161-a401-24bbacdee135" providerId="AD" clId="Web-{6E458D4D-4D51-49F9-9B93-3625621B125F}" dt="2021-02-12T08:43:50.144" v="30" actId="14100"/>
        <pc:sldMkLst>
          <pc:docMk/>
          <pc:sldMk cId="2234530822" sldId="782"/>
        </pc:sldMkLst>
        <pc:spChg chg="del">
          <ac:chgData name="MICALLEF GRIMAUD Jean (EAC)" userId="S::jean.micallef-grimaud@ec.europa.eu::02404c2c-a5e5-4161-a401-24bbacdee135" providerId="AD" clId="Web-{6E458D4D-4D51-49F9-9B93-3625621B125F}" dt="2021-02-12T08:43:34.003" v="26"/>
          <ac:spMkLst>
            <pc:docMk/>
            <pc:sldMk cId="2234530822" sldId="782"/>
            <ac:spMk id="2" creationId="{DA190E95-5849-46E1-8476-25FF2E3AD2EA}"/>
          </ac:spMkLst>
        </pc:spChg>
        <pc:picChg chg="add mod ord">
          <ac:chgData name="MICALLEF GRIMAUD Jean (EAC)" userId="S::jean.micallef-grimaud@ec.europa.eu::02404c2c-a5e5-4161-a401-24bbacdee135" providerId="AD" clId="Web-{6E458D4D-4D51-49F9-9B93-3625621B125F}" dt="2021-02-12T08:43:50.144" v="30" actId="14100"/>
          <ac:picMkLst>
            <pc:docMk/>
            <pc:sldMk cId="2234530822" sldId="782"/>
            <ac:picMk id="4" creationId="{E2CCD84B-9DC5-4B15-B9F3-E6E5079A124B}"/>
          </ac:picMkLst>
        </pc:picChg>
      </pc:sldChg>
      <pc:sldChg chg="addSp delSp modSp new">
        <pc:chgData name="MICALLEF GRIMAUD Jean (EAC)" userId="S::jean.micallef-grimaud@ec.europa.eu::02404c2c-a5e5-4161-a401-24bbacdee135" providerId="AD" clId="Web-{6E458D4D-4D51-49F9-9B93-3625621B125F}" dt="2021-02-12T08:44:34.926" v="39" actId="14100"/>
        <pc:sldMkLst>
          <pc:docMk/>
          <pc:sldMk cId="3662894505" sldId="783"/>
        </pc:sldMkLst>
        <pc:spChg chg="del">
          <ac:chgData name="MICALLEF GRIMAUD Jean (EAC)" userId="S::jean.micallef-grimaud@ec.europa.eu::02404c2c-a5e5-4161-a401-24bbacdee135" providerId="AD" clId="Web-{6E458D4D-4D51-49F9-9B93-3625621B125F}" dt="2021-02-12T08:44:13.582" v="32"/>
          <ac:spMkLst>
            <pc:docMk/>
            <pc:sldMk cId="3662894505" sldId="783"/>
            <ac:spMk id="2" creationId="{13FDCF99-25DE-495B-9699-192A3B3ED164}"/>
          </ac:spMkLst>
        </pc:spChg>
        <pc:picChg chg="add mod ord">
          <ac:chgData name="MICALLEF GRIMAUD Jean (EAC)" userId="S::jean.micallef-grimaud@ec.europa.eu::02404c2c-a5e5-4161-a401-24bbacdee135" providerId="AD" clId="Web-{6E458D4D-4D51-49F9-9B93-3625621B125F}" dt="2021-02-12T08:44:34.926" v="39" actId="14100"/>
          <ac:picMkLst>
            <pc:docMk/>
            <pc:sldMk cId="3662894505" sldId="783"/>
            <ac:picMk id="4" creationId="{72A9A713-3FF9-4A13-B880-DE217EF9961A}"/>
          </ac:picMkLst>
        </pc:picChg>
      </pc:sldChg>
      <pc:sldChg chg="addSp delSp modSp new">
        <pc:chgData name="MICALLEF GRIMAUD Jean (EAC)" userId="S::jean.micallef-grimaud@ec.europa.eu::02404c2c-a5e5-4161-a401-24bbacdee135" providerId="AD" clId="Web-{6E458D4D-4D51-49F9-9B93-3625621B125F}" dt="2021-02-12T08:45:12.817" v="48" actId="14100"/>
        <pc:sldMkLst>
          <pc:docMk/>
          <pc:sldMk cId="564076369" sldId="784"/>
        </pc:sldMkLst>
        <pc:spChg chg="del">
          <ac:chgData name="MICALLEF GRIMAUD Jean (EAC)" userId="S::jean.micallef-grimaud@ec.europa.eu::02404c2c-a5e5-4161-a401-24bbacdee135" providerId="AD" clId="Web-{6E458D4D-4D51-49F9-9B93-3625621B125F}" dt="2021-02-12T08:44:51.238" v="41"/>
          <ac:spMkLst>
            <pc:docMk/>
            <pc:sldMk cId="564076369" sldId="784"/>
            <ac:spMk id="2" creationId="{B02FD3CB-3FDD-41D7-B032-09CB2E081D3A}"/>
          </ac:spMkLst>
        </pc:spChg>
        <pc:picChg chg="add mod ord">
          <ac:chgData name="MICALLEF GRIMAUD Jean (EAC)" userId="S::jean.micallef-grimaud@ec.europa.eu::02404c2c-a5e5-4161-a401-24bbacdee135" providerId="AD" clId="Web-{6E458D4D-4D51-49F9-9B93-3625621B125F}" dt="2021-02-12T08:45:12.817" v="48" actId="14100"/>
          <ac:picMkLst>
            <pc:docMk/>
            <pc:sldMk cId="564076369" sldId="784"/>
            <ac:picMk id="4" creationId="{8ABA93F6-AB4D-412A-A739-86903D8CE65A}"/>
          </ac:picMkLst>
        </pc:picChg>
      </pc:sldChg>
      <pc:sldChg chg="addSp delSp modSp new">
        <pc:chgData name="MICALLEF GRIMAUD Jean (EAC)" userId="S::jean.micallef-grimaud@ec.europa.eu::02404c2c-a5e5-4161-a401-24bbacdee135" providerId="AD" clId="Web-{6E458D4D-4D51-49F9-9B93-3625621B125F}" dt="2021-02-12T08:45:52.708" v="57" actId="14100"/>
        <pc:sldMkLst>
          <pc:docMk/>
          <pc:sldMk cId="2184877446" sldId="785"/>
        </pc:sldMkLst>
        <pc:spChg chg="del">
          <ac:chgData name="MICALLEF GRIMAUD Jean (EAC)" userId="S::jean.micallef-grimaud@ec.europa.eu::02404c2c-a5e5-4161-a401-24bbacdee135" providerId="AD" clId="Web-{6E458D4D-4D51-49F9-9B93-3625621B125F}" dt="2021-02-12T08:45:28.145" v="50"/>
          <ac:spMkLst>
            <pc:docMk/>
            <pc:sldMk cId="2184877446" sldId="785"/>
            <ac:spMk id="2" creationId="{D4DC9832-2B29-4FB8-8775-FDBD6BF0B0C5}"/>
          </ac:spMkLst>
        </pc:spChg>
        <pc:picChg chg="add mod ord">
          <ac:chgData name="MICALLEF GRIMAUD Jean (EAC)" userId="S::jean.micallef-grimaud@ec.europa.eu::02404c2c-a5e5-4161-a401-24bbacdee135" providerId="AD" clId="Web-{6E458D4D-4D51-49F9-9B93-3625621B125F}" dt="2021-02-12T08:45:52.708" v="57" actId="14100"/>
          <ac:picMkLst>
            <pc:docMk/>
            <pc:sldMk cId="2184877446" sldId="785"/>
            <ac:picMk id="4" creationId="{8E1EC4D7-B79D-46A5-B48C-6827A8B95791}"/>
          </ac:picMkLst>
        </pc:picChg>
      </pc:sldChg>
      <pc:sldChg chg="addSp delSp modSp new">
        <pc:chgData name="MICALLEF GRIMAUD Jean (EAC)" userId="S::jean.micallef-grimaud@ec.europa.eu::02404c2c-a5e5-4161-a401-24bbacdee135" providerId="AD" clId="Web-{6E458D4D-4D51-49F9-9B93-3625621B125F}" dt="2021-02-12T08:46:33.974" v="65" actId="14100"/>
        <pc:sldMkLst>
          <pc:docMk/>
          <pc:sldMk cId="3282941846" sldId="786"/>
        </pc:sldMkLst>
        <pc:spChg chg="del">
          <ac:chgData name="MICALLEF GRIMAUD Jean (EAC)" userId="S::jean.micallef-grimaud@ec.europa.eu::02404c2c-a5e5-4161-a401-24bbacdee135" providerId="AD" clId="Web-{6E458D4D-4D51-49F9-9B93-3625621B125F}" dt="2021-02-12T08:46:14.552" v="59"/>
          <ac:spMkLst>
            <pc:docMk/>
            <pc:sldMk cId="3282941846" sldId="786"/>
            <ac:spMk id="2" creationId="{505280A9-81DC-4246-84AD-320ED66E9E61}"/>
          </ac:spMkLst>
        </pc:spChg>
        <pc:picChg chg="add mod ord">
          <ac:chgData name="MICALLEF GRIMAUD Jean (EAC)" userId="S::jean.micallef-grimaud@ec.europa.eu::02404c2c-a5e5-4161-a401-24bbacdee135" providerId="AD" clId="Web-{6E458D4D-4D51-49F9-9B93-3625621B125F}" dt="2021-02-12T08:46:33.974" v="65" actId="14100"/>
          <ac:picMkLst>
            <pc:docMk/>
            <pc:sldMk cId="3282941846" sldId="786"/>
            <ac:picMk id="4" creationId="{09C14AB2-2DC8-48EF-B0E0-5581571E6DE8}"/>
          </ac:picMkLst>
        </pc:picChg>
      </pc:sldChg>
      <pc:sldChg chg="addSp delSp modSp new">
        <pc:chgData name="MICALLEF GRIMAUD Jean (EAC)" userId="S::jean.micallef-grimaud@ec.europa.eu::02404c2c-a5e5-4161-a401-24bbacdee135" providerId="AD" clId="Web-{6E458D4D-4D51-49F9-9B93-3625621B125F}" dt="2021-02-12T08:47:07.115" v="71" actId="14100"/>
        <pc:sldMkLst>
          <pc:docMk/>
          <pc:sldMk cId="2089843650" sldId="787"/>
        </pc:sldMkLst>
        <pc:spChg chg="del">
          <ac:chgData name="MICALLEF GRIMAUD Jean (EAC)" userId="S::jean.micallef-grimaud@ec.europa.eu::02404c2c-a5e5-4161-a401-24bbacdee135" providerId="AD" clId="Web-{6E458D4D-4D51-49F9-9B93-3625621B125F}" dt="2021-02-12T08:46:53.130" v="67"/>
          <ac:spMkLst>
            <pc:docMk/>
            <pc:sldMk cId="2089843650" sldId="787"/>
            <ac:spMk id="2" creationId="{EFB4E8F9-DED9-4B07-AB1A-2F4747A68AE3}"/>
          </ac:spMkLst>
        </pc:spChg>
        <pc:picChg chg="add mod ord">
          <ac:chgData name="MICALLEF GRIMAUD Jean (EAC)" userId="S::jean.micallef-grimaud@ec.europa.eu::02404c2c-a5e5-4161-a401-24bbacdee135" providerId="AD" clId="Web-{6E458D4D-4D51-49F9-9B93-3625621B125F}" dt="2021-02-12T08:47:07.115" v="71" actId="14100"/>
          <ac:picMkLst>
            <pc:docMk/>
            <pc:sldMk cId="2089843650" sldId="787"/>
            <ac:picMk id="4" creationId="{EBC48DAB-EE5B-4BE0-9F74-ABA52F86FF8E}"/>
          </ac:picMkLst>
        </pc:picChg>
      </pc:sldChg>
      <pc:sldChg chg="addSp delSp modSp new">
        <pc:chgData name="MICALLEF GRIMAUD Jean (EAC)" userId="S::jean.micallef-grimaud@ec.europa.eu::02404c2c-a5e5-4161-a401-24bbacdee135" providerId="AD" clId="Web-{6E458D4D-4D51-49F9-9B93-3625621B125F}" dt="2021-02-12T08:47:53.866" v="80" actId="14100"/>
        <pc:sldMkLst>
          <pc:docMk/>
          <pc:sldMk cId="2649357804" sldId="788"/>
        </pc:sldMkLst>
        <pc:spChg chg="del">
          <ac:chgData name="MICALLEF GRIMAUD Jean (EAC)" userId="S::jean.micallef-grimaud@ec.europa.eu::02404c2c-a5e5-4161-a401-24bbacdee135" providerId="AD" clId="Web-{6E458D4D-4D51-49F9-9B93-3625621B125F}" dt="2021-02-12T08:47:25.818" v="73"/>
          <ac:spMkLst>
            <pc:docMk/>
            <pc:sldMk cId="2649357804" sldId="788"/>
            <ac:spMk id="2" creationId="{BE50E46E-4F17-4759-9796-63CF3F02D8A0}"/>
          </ac:spMkLst>
        </pc:spChg>
        <pc:graphicFrameChg chg="add mod ord modGraphic">
          <ac:chgData name="MICALLEF GRIMAUD Jean (EAC)" userId="S::jean.micallef-grimaud@ec.europa.eu::02404c2c-a5e5-4161-a401-24bbacdee135" providerId="AD" clId="Web-{6E458D4D-4D51-49F9-9B93-3625621B125F}" dt="2021-02-12T08:47:25.818" v="73"/>
          <ac:graphicFrameMkLst>
            <pc:docMk/>
            <pc:sldMk cId="2649357804" sldId="788"/>
            <ac:graphicFrameMk id="4" creationId="{4279B48F-2DB9-4B82-AB35-62D5A76FB341}"/>
          </ac:graphicFrameMkLst>
        </pc:graphicFrameChg>
        <pc:picChg chg="add mod">
          <ac:chgData name="MICALLEF GRIMAUD Jean (EAC)" userId="S::jean.micallef-grimaud@ec.europa.eu::02404c2c-a5e5-4161-a401-24bbacdee135" providerId="AD" clId="Web-{6E458D4D-4D51-49F9-9B93-3625621B125F}" dt="2021-02-12T08:47:53.866" v="80" actId="14100"/>
          <ac:picMkLst>
            <pc:docMk/>
            <pc:sldMk cId="2649357804" sldId="788"/>
            <ac:picMk id="5" creationId="{844D1AB2-680C-4993-AF72-06ADB0EBEEBE}"/>
          </ac:picMkLst>
        </pc:picChg>
      </pc:sldChg>
      <pc:sldChg chg="addSp delSp modSp new">
        <pc:chgData name="MICALLEF GRIMAUD Jean (EAC)" userId="S::jean.micallef-grimaud@ec.europa.eu::02404c2c-a5e5-4161-a401-24bbacdee135" providerId="AD" clId="Web-{6E458D4D-4D51-49F9-9B93-3625621B125F}" dt="2021-02-12T08:48:34.554" v="87" actId="14100"/>
        <pc:sldMkLst>
          <pc:docMk/>
          <pc:sldMk cId="3524632353" sldId="789"/>
        </pc:sldMkLst>
        <pc:spChg chg="del">
          <ac:chgData name="MICALLEF GRIMAUD Jean (EAC)" userId="S::jean.micallef-grimaud@ec.europa.eu::02404c2c-a5e5-4161-a401-24bbacdee135" providerId="AD" clId="Web-{6E458D4D-4D51-49F9-9B93-3625621B125F}" dt="2021-02-12T08:48:18.366" v="82"/>
          <ac:spMkLst>
            <pc:docMk/>
            <pc:sldMk cId="3524632353" sldId="789"/>
            <ac:spMk id="2" creationId="{DB9DF0C0-E181-4944-8697-9134D411FD1D}"/>
          </ac:spMkLst>
        </pc:spChg>
        <pc:picChg chg="add mod ord">
          <ac:chgData name="MICALLEF GRIMAUD Jean (EAC)" userId="S::jean.micallef-grimaud@ec.europa.eu::02404c2c-a5e5-4161-a401-24bbacdee135" providerId="AD" clId="Web-{6E458D4D-4D51-49F9-9B93-3625621B125F}" dt="2021-02-12T08:48:34.554" v="87" actId="14100"/>
          <ac:picMkLst>
            <pc:docMk/>
            <pc:sldMk cId="3524632353" sldId="789"/>
            <ac:picMk id="4" creationId="{0339D562-A295-4A4D-8E62-AAB74516452E}"/>
          </ac:picMkLst>
        </pc:picChg>
      </pc:sldChg>
    </pc:docChg>
  </pc:docChgLst>
  <pc:docChgLst>
    <pc:chgData name="TEGOVSKA Elena (EAC)" userId="S::elena.tegovska@ec.europa.eu::b13bb433-7cb6-41eb-9ebb-97edd99eb39e" providerId="AD" clId="Web-{3CBA18C5-4ABE-40D1-B824-6B719326BBD3}"/>
    <pc:docChg chg="modSld">
      <pc:chgData name="TEGOVSKA Elena (EAC)" userId="S::elena.tegovska@ec.europa.eu::b13bb433-7cb6-41eb-9ebb-97edd99eb39e" providerId="AD" clId="Web-{3CBA18C5-4ABE-40D1-B824-6B719326BBD3}" dt="2021-02-09T08:53:36.728" v="1"/>
      <pc:docMkLst>
        <pc:docMk/>
      </pc:docMkLst>
      <pc:sldChg chg="addSp delSp modSp">
        <pc:chgData name="TEGOVSKA Elena (EAC)" userId="S::elena.tegovska@ec.europa.eu::b13bb433-7cb6-41eb-9ebb-97edd99eb39e" providerId="AD" clId="Web-{3CBA18C5-4ABE-40D1-B824-6B719326BBD3}" dt="2021-02-09T08:53:36.728" v="1"/>
        <pc:sldMkLst>
          <pc:docMk/>
          <pc:sldMk cId="996694182" sldId="640"/>
        </pc:sldMkLst>
        <pc:picChg chg="add del mod">
          <ac:chgData name="TEGOVSKA Elena (EAC)" userId="S::elena.tegovska@ec.europa.eu::b13bb433-7cb6-41eb-9ebb-97edd99eb39e" providerId="AD" clId="Web-{3CBA18C5-4ABE-40D1-B824-6B719326BBD3}" dt="2021-02-09T08:53:36.728" v="1"/>
          <ac:picMkLst>
            <pc:docMk/>
            <pc:sldMk cId="996694182" sldId="640"/>
            <ac:picMk id="3" creationId="{81CAEAEE-DD57-4993-BB48-7830F854607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85A94E-DDBD-4DEA-9174-47F956B5C6A3}" type="doc">
      <dgm:prSet loTypeId="urn:microsoft.com/office/officeart/2005/8/layout/matrix3" loCatId="matrix" qsTypeId="urn:microsoft.com/office/officeart/2005/8/quickstyle/simple5" qsCatId="simple" csTypeId="urn:microsoft.com/office/officeart/2005/8/colors/colorful5" csCatId="colorful" phldr="1"/>
      <dgm:spPr/>
      <dgm:t>
        <a:bodyPr/>
        <a:lstStyle/>
        <a:p>
          <a:endParaRPr lang="en-US"/>
        </a:p>
      </dgm:t>
    </dgm:pt>
    <dgm:pt modelId="{E76A235D-9322-467A-A69C-198F3F8EE2D2}">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400" dirty="0" smtClean="0">
              <a:effectLst>
                <a:outerShdw blurRad="38100" dist="38100" dir="2700000" algn="tl">
                  <a:srgbClr val="000000">
                    <a:alpha val="43137"/>
                  </a:srgbClr>
                </a:outerShdw>
              </a:effectLst>
            </a:rPr>
            <a:t>Automatic recognition of a degree leads to the automatic right of an applicant holding a qualification of a certain level to be considered for entry to the </a:t>
          </a:r>
          <a:r>
            <a:rPr lang="en-US" sz="1400" dirty="0" err="1" smtClean="0">
              <a:effectLst>
                <a:outerShdw blurRad="38100" dist="38100" dir="2700000" algn="tl">
                  <a:srgbClr val="000000">
                    <a:alpha val="43137"/>
                  </a:srgbClr>
                </a:outerShdw>
              </a:effectLst>
            </a:rPr>
            <a:t>labour</a:t>
          </a:r>
          <a:r>
            <a:rPr lang="en-US" sz="1400" dirty="0" smtClean="0">
              <a:effectLst>
                <a:outerShdw blurRad="38100" dist="38100" dir="2700000" algn="tl">
                  <a:srgbClr val="000000">
                    <a:alpha val="43137"/>
                  </a:srgbClr>
                </a:outerShdw>
              </a:effectLst>
            </a:rPr>
            <a:t> market or a </a:t>
          </a:r>
          <a:r>
            <a:rPr lang="en-US" sz="1400" dirty="0" err="1" smtClean="0">
              <a:effectLst>
                <a:outerShdw blurRad="38100" dist="38100" dir="2700000" algn="tl">
                  <a:srgbClr val="000000">
                    <a:alpha val="43137"/>
                  </a:srgbClr>
                </a:outerShdw>
              </a:effectLst>
            </a:rPr>
            <a:t>programme</a:t>
          </a:r>
          <a:r>
            <a:rPr lang="en-US" sz="1400" dirty="0" smtClean="0">
              <a:effectLst>
                <a:outerShdw blurRad="38100" dist="38100" dir="2700000" algn="tl">
                  <a:srgbClr val="000000">
                    <a:alpha val="43137"/>
                  </a:srgbClr>
                </a:outerShdw>
              </a:effectLst>
            </a:rPr>
            <a:t> of further study in the next level in any other EHEA-country (access)“ - 2015 EHEA pathfinder group on AR</a:t>
          </a:r>
          <a:endParaRPr lang="pt-PT" sz="1400" dirty="0">
            <a:effectLst>
              <a:outerShdw blurRad="38100" dist="38100" dir="2700000" algn="tl">
                <a:srgbClr val="000000">
                  <a:alpha val="43137"/>
                </a:srgbClr>
              </a:outerShdw>
            </a:effectLst>
          </a:endParaRPr>
        </a:p>
      </dgm:t>
    </dgm:pt>
    <dgm:pt modelId="{821DA95E-719E-4259-99F4-FF8B5153BE20}" type="parTrans" cxnId="{D46B5231-B9B6-4EC7-9A5F-5E8AE1C5B82E}">
      <dgm:prSet/>
      <dgm:spPr/>
      <dgm:t>
        <a:bodyPr/>
        <a:lstStyle/>
        <a:p>
          <a:endParaRPr lang="en-US"/>
        </a:p>
      </dgm:t>
    </dgm:pt>
    <dgm:pt modelId="{4E9D496F-EB8C-428A-9999-8E360FF90B39}" type="sibTrans" cxnId="{D46B5231-B9B6-4EC7-9A5F-5E8AE1C5B82E}">
      <dgm:prSet/>
      <dgm:spPr/>
      <dgm:t>
        <a:bodyPr/>
        <a:lstStyle/>
        <a:p>
          <a:endParaRPr lang="en-US"/>
        </a:p>
      </dgm:t>
    </dgm:pt>
    <dgm:pt modelId="{0103E0F6-9FC2-4A87-83E3-E338530155A5}">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nl-NL" sz="1400" dirty="0" smtClean="0"/>
            <a:t>Automatic </a:t>
          </a:r>
          <a:r>
            <a:rPr lang="nl-NL" sz="1400" dirty="0" err="1" smtClean="0"/>
            <a:t>recognition</a:t>
          </a:r>
          <a:r>
            <a:rPr lang="nl-NL" sz="1400" dirty="0" smtClean="0"/>
            <a:t> means that </a:t>
          </a:r>
          <a:r>
            <a:rPr lang="nl-NL" sz="1400" dirty="0" err="1" smtClean="0"/>
            <a:t>there</a:t>
          </a:r>
          <a:r>
            <a:rPr lang="nl-NL" sz="1400" dirty="0" smtClean="0"/>
            <a:t> are no separate </a:t>
          </a:r>
          <a:r>
            <a:rPr lang="nl-NL" sz="1400" dirty="0" err="1" smtClean="0"/>
            <a:t>recognition</a:t>
          </a:r>
          <a:r>
            <a:rPr lang="nl-NL" sz="1400" dirty="0" smtClean="0"/>
            <a:t> </a:t>
          </a:r>
          <a:r>
            <a:rPr lang="nl-NL" sz="1400" dirty="0" err="1" smtClean="0"/>
            <a:t>procedurse</a:t>
          </a:r>
          <a:r>
            <a:rPr lang="nl-NL" sz="1400" dirty="0" smtClean="0"/>
            <a:t> in </a:t>
          </a:r>
          <a:r>
            <a:rPr lang="nl-NL" sz="1400" dirty="0" err="1" smtClean="0"/>
            <a:t>place</a:t>
          </a:r>
          <a:r>
            <a:rPr lang="nl-NL" sz="1400" dirty="0" smtClean="0"/>
            <a:t> </a:t>
          </a:r>
          <a:r>
            <a:rPr lang="nl-NL" sz="1400" dirty="0" err="1" smtClean="0"/>
            <a:t>for</a:t>
          </a:r>
          <a:r>
            <a:rPr lang="nl-NL" sz="1400" dirty="0" smtClean="0"/>
            <a:t> </a:t>
          </a:r>
          <a:r>
            <a:rPr lang="nl-NL" sz="1400" dirty="0" err="1" smtClean="0"/>
            <a:t>holders</a:t>
          </a:r>
          <a:r>
            <a:rPr lang="nl-NL" sz="1400" dirty="0" smtClean="0"/>
            <a:t> of </a:t>
          </a:r>
          <a:r>
            <a:rPr lang="nl-NL" sz="1400" dirty="0" err="1" smtClean="0"/>
            <a:t>foreign</a:t>
          </a:r>
          <a:r>
            <a:rPr lang="nl-NL" sz="1400" dirty="0" smtClean="0"/>
            <a:t> </a:t>
          </a:r>
          <a:r>
            <a:rPr lang="nl-NL" sz="1400" dirty="0" err="1" smtClean="0"/>
            <a:t>qualifications</a:t>
          </a:r>
          <a:r>
            <a:rPr lang="nl-NL" sz="1400" dirty="0" smtClean="0"/>
            <a:t> </a:t>
          </a:r>
          <a:r>
            <a:rPr lang="nl-NL" sz="1400" dirty="0" err="1" smtClean="0"/>
            <a:t>from</a:t>
          </a:r>
          <a:r>
            <a:rPr lang="nl-NL" sz="1400" dirty="0" smtClean="0"/>
            <a:t> EU Member </a:t>
          </a:r>
          <a:r>
            <a:rPr lang="nl-NL" sz="1400" dirty="0" err="1" smtClean="0"/>
            <a:t>States</a:t>
          </a:r>
          <a:r>
            <a:rPr lang="nl-NL" sz="1400" dirty="0" smtClean="0"/>
            <a:t> </a:t>
          </a:r>
          <a:r>
            <a:rPr lang="nl-NL" sz="1400" dirty="0" err="1" smtClean="0"/>
            <a:t>to</a:t>
          </a:r>
          <a:r>
            <a:rPr lang="nl-NL" sz="1400" dirty="0" smtClean="0"/>
            <a:t> access </a:t>
          </a:r>
          <a:r>
            <a:rPr lang="nl-NL" sz="1400" dirty="0" err="1" smtClean="0"/>
            <a:t>further</a:t>
          </a:r>
          <a:r>
            <a:rPr lang="nl-NL" sz="1400" dirty="0" smtClean="0"/>
            <a:t> </a:t>
          </a:r>
          <a:r>
            <a:rPr lang="nl-NL" sz="1400" dirty="0" err="1" smtClean="0"/>
            <a:t>learning</a:t>
          </a:r>
          <a:r>
            <a:rPr lang="nl-NL" sz="1400" dirty="0" smtClean="0"/>
            <a:t>. The </a:t>
          </a:r>
          <a:r>
            <a:rPr lang="nl-NL" sz="1400" dirty="0" err="1" smtClean="0"/>
            <a:t>only</a:t>
          </a:r>
          <a:r>
            <a:rPr lang="nl-NL" sz="1400" dirty="0" smtClean="0"/>
            <a:t> procedure </a:t>
          </a:r>
          <a:r>
            <a:rPr lang="nl-NL" sz="1400" dirty="0" err="1" smtClean="0"/>
            <a:t>should</a:t>
          </a:r>
          <a:r>
            <a:rPr lang="nl-NL" sz="1400" dirty="0" smtClean="0"/>
            <a:t> </a:t>
          </a:r>
          <a:r>
            <a:rPr lang="nl-NL" sz="1400" dirty="0" err="1" smtClean="0"/>
            <a:t>be</a:t>
          </a:r>
          <a:r>
            <a:rPr lang="nl-NL" sz="1400" dirty="0" smtClean="0"/>
            <a:t> </a:t>
          </a:r>
          <a:r>
            <a:rPr lang="nl-NL" sz="1400" dirty="0" err="1" smtClean="0"/>
            <a:t>to</a:t>
          </a:r>
          <a:r>
            <a:rPr lang="nl-NL" sz="1400" dirty="0" smtClean="0"/>
            <a:t> check that the </a:t>
          </a:r>
          <a:r>
            <a:rPr lang="nl-NL" sz="1400" dirty="0" err="1" smtClean="0"/>
            <a:t>qualification</a:t>
          </a:r>
          <a:r>
            <a:rPr lang="nl-NL" sz="1400" dirty="0" smtClean="0"/>
            <a:t> is </a:t>
          </a:r>
          <a:r>
            <a:rPr lang="nl-NL" sz="1400" dirty="0" err="1" smtClean="0"/>
            <a:t>genuine</a:t>
          </a:r>
          <a:r>
            <a:rPr lang="nl-NL" sz="1400" dirty="0" smtClean="0"/>
            <a:t> and </a:t>
          </a:r>
          <a:r>
            <a:rPr lang="nl-NL" sz="1400" dirty="0" err="1" smtClean="0"/>
            <a:t>classified</a:t>
          </a:r>
          <a:r>
            <a:rPr lang="nl-NL" sz="1400" dirty="0" smtClean="0"/>
            <a:t> at the right level</a:t>
          </a:r>
          <a:endParaRPr lang="pt-PT" sz="1400" dirty="0"/>
        </a:p>
      </dgm:t>
    </dgm:pt>
    <dgm:pt modelId="{F7ED0C79-1E6A-4B7D-8A15-0D128F3BCEEE}" type="parTrans" cxnId="{61472249-FFEF-4750-8403-D2134998BDF5}">
      <dgm:prSet/>
      <dgm:spPr/>
      <dgm:t>
        <a:bodyPr/>
        <a:lstStyle/>
        <a:p>
          <a:endParaRPr lang="en-US"/>
        </a:p>
      </dgm:t>
    </dgm:pt>
    <dgm:pt modelId="{BD98116D-726E-4E42-82A8-07576EDAC597}" type="sibTrans" cxnId="{61472249-FFEF-4750-8403-D2134998BDF5}">
      <dgm:prSet/>
      <dgm:spPr/>
      <dgm:t>
        <a:bodyPr/>
        <a:lstStyle/>
        <a:p>
          <a:endParaRPr lang="en-US"/>
        </a:p>
      </dgm:t>
    </dgm:pt>
    <dgm:pt modelId="{1246A031-A859-45EA-8D5F-30B5304EEF21}">
      <dgm:prSet>
        <dgm:style>
          <a:lnRef idx="2">
            <a:schemeClr val="accent2">
              <a:shade val="50000"/>
            </a:schemeClr>
          </a:lnRef>
          <a:fillRef idx="1">
            <a:schemeClr val="accent2"/>
          </a:fillRef>
          <a:effectRef idx="0">
            <a:schemeClr val="accent2"/>
          </a:effectRef>
          <a:fontRef idx="minor">
            <a:schemeClr val="lt1"/>
          </a:fontRef>
        </dgm:style>
      </dgm:prSet>
      <dgm:spPr>
        <a:solidFill>
          <a:srgbClr val="FFC000"/>
        </a:solidFill>
      </dgm:spPr>
      <dgm:t>
        <a:bodyPr/>
        <a:lstStyle/>
        <a:p>
          <a:pPr rtl="0"/>
          <a:r>
            <a:rPr lang="nl-NL" dirty="0" smtClean="0"/>
            <a:t>Right </a:t>
          </a:r>
          <a:r>
            <a:rPr lang="nl-NL" dirty="0" err="1" smtClean="0"/>
            <a:t>to</a:t>
          </a:r>
          <a:r>
            <a:rPr lang="nl-NL" dirty="0" smtClean="0"/>
            <a:t> access ≠ (</a:t>
          </a:r>
          <a:r>
            <a:rPr lang="nl-NL" dirty="0" err="1" smtClean="0"/>
            <a:t>always</a:t>
          </a:r>
          <a:r>
            <a:rPr lang="nl-NL" dirty="0" smtClean="0"/>
            <a:t>) </a:t>
          </a:r>
          <a:r>
            <a:rPr lang="nl-NL" dirty="0" err="1" smtClean="0"/>
            <a:t>admission</a:t>
          </a:r>
          <a:endParaRPr lang="en-US" dirty="0"/>
        </a:p>
      </dgm:t>
    </dgm:pt>
    <dgm:pt modelId="{B2FFA77A-D67E-4EDD-B4B8-597671FED5F2}" type="parTrans" cxnId="{82ACDEE6-B327-4B41-9F9E-41873038D23C}">
      <dgm:prSet/>
      <dgm:spPr/>
      <dgm:t>
        <a:bodyPr/>
        <a:lstStyle/>
        <a:p>
          <a:endParaRPr lang="en-US"/>
        </a:p>
      </dgm:t>
    </dgm:pt>
    <dgm:pt modelId="{DEA069EF-447D-4188-9196-CA8F576D8F47}" type="sibTrans" cxnId="{82ACDEE6-B327-4B41-9F9E-41873038D23C}">
      <dgm:prSet/>
      <dgm:spPr/>
      <dgm:t>
        <a:bodyPr/>
        <a:lstStyle/>
        <a:p>
          <a:endParaRPr lang="en-US"/>
        </a:p>
      </dgm:t>
    </dgm:pt>
    <dgm:pt modelId="{FE7E7719-33B6-45A5-9C08-0F3A5857D34C}">
      <dgm:prSet>
        <dgm:style>
          <a:lnRef idx="2">
            <a:schemeClr val="accent2">
              <a:shade val="50000"/>
            </a:schemeClr>
          </a:lnRef>
          <a:fillRef idx="1">
            <a:schemeClr val="accent2"/>
          </a:fillRef>
          <a:effectRef idx="0">
            <a:schemeClr val="accent2"/>
          </a:effectRef>
          <a:fontRef idx="minor">
            <a:schemeClr val="lt1"/>
          </a:fontRef>
        </dgm:style>
      </dgm:prSet>
      <dgm:spPr>
        <a:solidFill>
          <a:srgbClr val="FFC000"/>
        </a:solidFill>
      </dgm:spPr>
      <dgm:t>
        <a:bodyPr/>
        <a:lstStyle/>
        <a:p>
          <a:pPr rtl="0"/>
          <a:r>
            <a:rPr lang="nl-NL" dirty="0" err="1" smtClean="0"/>
            <a:t>Recognition</a:t>
          </a:r>
          <a:r>
            <a:rPr lang="nl-NL" dirty="0" smtClean="0"/>
            <a:t> of </a:t>
          </a:r>
          <a:r>
            <a:rPr lang="nl-NL" dirty="0" err="1" smtClean="0"/>
            <a:t>foreign</a:t>
          </a:r>
          <a:r>
            <a:rPr lang="nl-NL" dirty="0" smtClean="0"/>
            <a:t> </a:t>
          </a:r>
          <a:r>
            <a:rPr lang="nl-NL" dirty="0" err="1" smtClean="0"/>
            <a:t>qualifications</a:t>
          </a:r>
          <a:r>
            <a:rPr lang="nl-NL" dirty="0" smtClean="0"/>
            <a:t> </a:t>
          </a:r>
          <a:r>
            <a:rPr lang="nl-NL" dirty="0" err="1" smtClean="0"/>
            <a:t>from</a:t>
          </a:r>
          <a:r>
            <a:rPr lang="nl-NL" dirty="0" smtClean="0"/>
            <a:t> 3rd </a:t>
          </a:r>
          <a:r>
            <a:rPr lang="nl-NL" dirty="0" err="1" smtClean="0"/>
            <a:t>countries</a:t>
          </a:r>
          <a:r>
            <a:rPr lang="nl-NL" dirty="0" smtClean="0"/>
            <a:t>  is subject </a:t>
          </a:r>
          <a:r>
            <a:rPr lang="nl-NL" dirty="0" err="1" smtClean="0"/>
            <a:t>to</a:t>
          </a:r>
          <a:r>
            <a:rPr lang="nl-NL" dirty="0" smtClean="0"/>
            <a:t> LRC </a:t>
          </a:r>
          <a:endParaRPr lang="pt-PT" dirty="0"/>
        </a:p>
      </dgm:t>
    </dgm:pt>
    <dgm:pt modelId="{11AC6312-02CA-4496-877D-0042B932FABF}" type="parTrans" cxnId="{35CEE25C-C542-4957-9951-798FDADFA0BF}">
      <dgm:prSet/>
      <dgm:spPr/>
      <dgm:t>
        <a:bodyPr/>
        <a:lstStyle/>
        <a:p>
          <a:endParaRPr lang="en-US"/>
        </a:p>
      </dgm:t>
    </dgm:pt>
    <dgm:pt modelId="{8A957F95-4790-4EFB-995E-1BD67E77F6ED}" type="sibTrans" cxnId="{35CEE25C-C542-4957-9951-798FDADFA0BF}">
      <dgm:prSet/>
      <dgm:spPr/>
      <dgm:t>
        <a:bodyPr/>
        <a:lstStyle/>
        <a:p>
          <a:endParaRPr lang="en-US"/>
        </a:p>
      </dgm:t>
    </dgm:pt>
    <dgm:pt modelId="{C82F7CE3-3B8F-4098-AD99-048FEB57EA69}" type="pres">
      <dgm:prSet presAssocID="{E785A94E-DDBD-4DEA-9174-47F956B5C6A3}" presName="matrix" presStyleCnt="0">
        <dgm:presLayoutVars>
          <dgm:chMax val="1"/>
          <dgm:dir/>
          <dgm:resizeHandles val="exact"/>
        </dgm:presLayoutVars>
      </dgm:prSet>
      <dgm:spPr/>
      <dgm:t>
        <a:bodyPr/>
        <a:lstStyle/>
        <a:p>
          <a:endParaRPr lang="en-US"/>
        </a:p>
      </dgm:t>
    </dgm:pt>
    <dgm:pt modelId="{6620A546-7048-459E-9FBE-17F29AFF9FCF}" type="pres">
      <dgm:prSet presAssocID="{E785A94E-DDBD-4DEA-9174-47F956B5C6A3}" presName="diamond" presStyleLbl="bgShp" presStyleIdx="0" presStyleCnt="1"/>
      <dgm:spPr/>
    </dgm:pt>
    <dgm:pt modelId="{434EEDB5-6DF3-4933-B16C-E1D25F6A7D91}" type="pres">
      <dgm:prSet presAssocID="{E785A94E-DDBD-4DEA-9174-47F956B5C6A3}" presName="quad1" presStyleLbl="node1" presStyleIdx="0" presStyleCnt="4" custScaleX="158573" custScaleY="139018" custLinFactNeighborX="-52328" custLinFactNeighborY="-5181">
        <dgm:presLayoutVars>
          <dgm:chMax val="0"/>
          <dgm:chPref val="0"/>
          <dgm:bulletEnabled val="1"/>
        </dgm:presLayoutVars>
      </dgm:prSet>
      <dgm:spPr/>
      <dgm:t>
        <a:bodyPr/>
        <a:lstStyle/>
        <a:p>
          <a:endParaRPr lang="en-US"/>
        </a:p>
      </dgm:t>
    </dgm:pt>
    <dgm:pt modelId="{262AE120-AA79-4D2C-A72D-0A2550175C63}" type="pres">
      <dgm:prSet presAssocID="{E785A94E-DDBD-4DEA-9174-47F956B5C6A3}" presName="quad2" presStyleLbl="node1" presStyleIdx="1" presStyleCnt="4" custScaleX="178500" custScaleY="129546" custLinFactNeighborX="64245" custLinFactNeighborY="-9326">
        <dgm:presLayoutVars>
          <dgm:chMax val="0"/>
          <dgm:chPref val="0"/>
          <dgm:bulletEnabled val="1"/>
        </dgm:presLayoutVars>
      </dgm:prSet>
      <dgm:spPr/>
      <dgm:t>
        <a:bodyPr/>
        <a:lstStyle/>
        <a:p>
          <a:endParaRPr lang="en-US"/>
        </a:p>
      </dgm:t>
    </dgm:pt>
    <dgm:pt modelId="{13B5D85D-5C93-46D0-9863-65AD5CB8D921}" type="pres">
      <dgm:prSet presAssocID="{E785A94E-DDBD-4DEA-9174-47F956B5C6A3}" presName="quad3" presStyleLbl="node1" presStyleIdx="2" presStyleCnt="4" custLinFactNeighborX="-46111" custLinFactNeighborY="17624">
        <dgm:presLayoutVars>
          <dgm:chMax val="0"/>
          <dgm:chPref val="0"/>
          <dgm:bulletEnabled val="1"/>
        </dgm:presLayoutVars>
      </dgm:prSet>
      <dgm:spPr/>
      <dgm:t>
        <a:bodyPr/>
        <a:lstStyle/>
        <a:p>
          <a:endParaRPr lang="en-US"/>
        </a:p>
      </dgm:t>
    </dgm:pt>
    <dgm:pt modelId="{339CF5BA-A827-4BD2-B76F-71B2BF14C1E8}" type="pres">
      <dgm:prSet presAssocID="{E785A94E-DDBD-4DEA-9174-47F956B5C6A3}" presName="quad4" presStyleLbl="node1" presStyleIdx="3" presStyleCnt="4" custLinFactNeighborX="65799" custLinFactNeighborY="15025">
        <dgm:presLayoutVars>
          <dgm:chMax val="0"/>
          <dgm:chPref val="0"/>
          <dgm:bulletEnabled val="1"/>
        </dgm:presLayoutVars>
      </dgm:prSet>
      <dgm:spPr/>
      <dgm:t>
        <a:bodyPr/>
        <a:lstStyle/>
        <a:p>
          <a:endParaRPr lang="en-US"/>
        </a:p>
      </dgm:t>
    </dgm:pt>
  </dgm:ptLst>
  <dgm:cxnLst>
    <dgm:cxn modelId="{D46B5231-B9B6-4EC7-9A5F-5E8AE1C5B82E}" srcId="{E785A94E-DDBD-4DEA-9174-47F956B5C6A3}" destId="{E76A235D-9322-467A-A69C-198F3F8EE2D2}" srcOrd="0" destOrd="0" parTransId="{821DA95E-719E-4259-99F4-FF8B5153BE20}" sibTransId="{4E9D496F-EB8C-428A-9999-8E360FF90B39}"/>
    <dgm:cxn modelId="{054659DC-D39C-4FF9-8836-19E9E7D5D379}" type="presOf" srcId="{1246A031-A859-45EA-8D5F-30B5304EEF21}" destId="{13B5D85D-5C93-46D0-9863-65AD5CB8D921}" srcOrd="0" destOrd="0" presId="urn:microsoft.com/office/officeart/2005/8/layout/matrix3"/>
    <dgm:cxn modelId="{35CEE25C-C542-4957-9951-798FDADFA0BF}" srcId="{E785A94E-DDBD-4DEA-9174-47F956B5C6A3}" destId="{FE7E7719-33B6-45A5-9C08-0F3A5857D34C}" srcOrd="3" destOrd="0" parTransId="{11AC6312-02CA-4496-877D-0042B932FABF}" sibTransId="{8A957F95-4790-4EFB-995E-1BD67E77F6ED}"/>
    <dgm:cxn modelId="{B06A1C83-6185-49F6-BDD9-5AF000AFC5BC}" type="presOf" srcId="{0103E0F6-9FC2-4A87-83E3-E338530155A5}" destId="{262AE120-AA79-4D2C-A72D-0A2550175C63}" srcOrd="0" destOrd="0" presId="urn:microsoft.com/office/officeart/2005/8/layout/matrix3"/>
    <dgm:cxn modelId="{82ACDEE6-B327-4B41-9F9E-41873038D23C}" srcId="{E785A94E-DDBD-4DEA-9174-47F956B5C6A3}" destId="{1246A031-A859-45EA-8D5F-30B5304EEF21}" srcOrd="2" destOrd="0" parTransId="{B2FFA77A-D67E-4EDD-B4B8-597671FED5F2}" sibTransId="{DEA069EF-447D-4188-9196-CA8F576D8F47}"/>
    <dgm:cxn modelId="{FF6912F2-F6C8-486F-B8C9-A29087795EB8}" type="presOf" srcId="{E785A94E-DDBD-4DEA-9174-47F956B5C6A3}" destId="{C82F7CE3-3B8F-4098-AD99-048FEB57EA69}" srcOrd="0" destOrd="0" presId="urn:microsoft.com/office/officeart/2005/8/layout/matrix3"/>
    <dgm:cxn modelId="{3CC216AB-BEB7-4C30-B992-3A565F6B0317}" type="presOf" srcId="{FE7E7719-33B6-45A5-9C08-0F3A5857D34C}" destId="{339CF5BA-A827-4BD2-B76F-71B2BF14C1E8}" srcOrd="0" destOrd="0" presId="urn:microsoft.com/office/officeart/2005/8/layout/matrix3"/>
    <dgm:cxn modelId="{61472249-FFEF-4750-8403-D2134998BDF5}" srcId="{E785A94E-DDBD-4DEA-9174-47F956B5C6A3}" destId="{0103E0F6-9FC2-4A87-83E3-E338530155A5}" srcOrd="1" destOrd="0" parTransId="{F7ED0C79-1E6A-4B7D-8A15-0D128F3BCEEE}" sibTransId="{BD98116D-726E-4E42-82A8-07576EDAC597}"/>
    <dgm:cxn modelId="{2041A3E6-0318-4877-9C1B-CEFDB53154FA}" type="presOf" srcId="{E76A235D-9322-467A-A69C-198F3F8EE2D2}" destId="{434EEDB5-6DF3-4933-B16C-E1D25F6A7D91}" srcOrd="0" destOrd="0" presId="urn:microsoft.com/office/officeart/2005/8/layout/matrix3"/>
    <dgm:cxn modelId="{99E790DB-D4E7-4E1C-B4BA-5F699E380EC3}" type="presParOf" srcId="{C82F7CE3-3B8F-4098-AD99-048FEB57EA69}" destId="{6620A546-7048-459E-9FBE-17F29AFF9FCF}" srcOrd="0" destOrd="0" presId="urn:microsoft.com/office/officeart/2005/8/layout/matrix3"/>
    <dgm:cxn modelId="{87000C14-096A-4F8B-AA6F-319293B2EBFE}" type="presParOf" srcId="{C82F7CE3-3B8F-4098-AD99-048FEB57EA69}" destId="{434EEDB5-6DF3-4933-B16C-E1D25F6A7D91}" srcOrd="1" destOrd="0" presId="urn:microsoft.com/office/officeart/2005/8/layout/matrix3"/>
    <dgm:cxn modelId="{7B1DA846-D272-4C9D-BE01-8681AD0A62B9}" type="presParOf" srcId="{C82F7CE3-3B8F-4098-AD99-048FEB57EA69}" destId="{262AE120-AA79-4D2C-A72D-0A2550175C63}" srcOrd="2" destOrd="0" presId="urn:microsoft.com/office/officeart/2005/8/layout/matrix3"/>
    <dgm:cxn modelId="{C0803FE9-728D-4E16-9289-C6B1E2AE76C6}" type="presParOf" srcId="{C82F7CE3-3B8F-4098-AD99-048FEB57EA69}" destId="{13B5D85D-5C93-46D0-9863-65AD5CB8D921}" srcOrd="3" destOrd="0" presId="urn:microsoft.com/office/officeart/2005/8/layout/matrix3"/>
    <dgm:cxn modelId="{C096C105-5EFE-46FC-B392-AE6C19A71441}" type="presParOf" srcId="{C82F7CE3-3B8F-4098-AD99-048FEB57EA69}" destId="{339CF5BA-A827-4BD2-B76F-71B2BF14C1E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22F9BC-59EA-4D53-9FED-F7F9FEF4A148}" type="doc">
      <dgm:prSet loTypeId="urn:microsoft.com/office/officeart/2005/8/layout/radial6" loCatId="relationship" qsTypeId="urn:microsoft.com/office/officeart/2005/8/quickstyle/3d1" qsCatId="3D" csTypeId="urn:microsoft.com/office/officeart/2005/8/colors/accent1_2" csCatId="accent1" phldr="1"/>
      <dgm:spPr/>
      <dgm:t>
        <a:bodyPr/>
        <a:lstStyle/>
        <a:p>
          <a:endParaRPr lang="en-US"/>
        </a:p>
      </dgm:t>
    </dgm:pt>
    <dgm:pt modelId="{37465A7A-359A-4714-AF66-B07D46EFA93A}">
      <dgm:prSet phldrT="[Text]" custT="1"/>
      <dgm:spPr>
        <a:solidFill>
          <a:srgbClr val="FFC000"/>
        </a:solidFill>
      </dgm:spPr>
      <dgm:t>
        <a:bodyPr/>
        <a:lstStyle/>
        <a:p>
          <a:r>
            <a:rPr lang="en-US" sz="1700" b="1" smtClean="0"/>
            <a:t>4</a:t>
          </a:r>
          <a:r>
            <a:rPr lang="en-US" sz="1700" b="1" baseline="0" smtClean="0"/>
            <a:t> models</a:t>
          </a:r>
          <a:endParaRPr lang="en-US" sz="1700" b="1" dirty="0"/>
        </a:p>
      </dgm:t>
    </dgm:pt>
    <dgm:pt modelId="{22062F61-3530-40BC-9427-CB6844D02F4B}" type="parTrans" cxnId="{D9774C4E-F8A6-4ADB-A979-4AE626522425}">
      <dgm:prSet/>
      <dgm:spPr/>
      <dgm:t>
        <a:bodyPr/>
        <a:lstStyle/>
        <a:p>
          <a:endParaRPr lang="en-US"/>
        </a:p>
      </dgm:t>
    </dgm:pt>
    <dgm:pt modelId="{B11DDFC7-F2BB-409A-90C6-47E727DB6DA4}" type="sibTrans" cxnId="{D9774C4E-F8A6-4ADB-A979-4AE626522425}">
      <dgm:prSet/>
      <dgm:spPr/>
      <dgm:t>
        <a:bodyPr/>
        <a:lstStyle/>
        <a:p>
          <a:endParaRPr lang="en-US"/>
        </a:p>
      </dgm:t>
    </dgm:pt>
    <dgm:pt modelId="{AAFBCAE6-5F83-4C71-8A6C-9863189F85DC}">
      <dgm:prSet phldrT="[Text]" custT="1"/>
      <dgm:spPr>
        <a:solidFill>
          <a:schemeClr val="bg2">
            <a:lumMod val="75000"/>
          </a:schemeClr>
        </a:solidFill>
      </dgm:spPr>
      <dgm:t>
        <a:bodyPr/>
        <a:lstStyle/>
        <a:p>
          <a:r>
            <a:rPr lang="en-US" sz="1200" dirty="0" smtClean="0"/>
            <a:t>Legal bilateral and multilateral agreements (Benelux agreement)</a:t>
          </a:r>
          <a:endParaRPr lang="en-US" sz="1200" b="1" dirty="0"/>
        </a:p>
      </dgm:t>
    </dgm:pt>
    <dgm:pt modelId="{B988A21D-24AB-44A8-85DE-A276FCC65020}" type="parTrans" cxnId="{D35CCEEC-F06C-4E9A-AA73-3A320F7A0BF9}">
      <dgm:prSet/>
      <dgm:spPr/>
      <dgm:t>
        <a:bodyPr/>
        <a:lstStyle/>
        <a:p>
          <a:endParaRPr lang="en-US"/>
        </a:p>
      </dgm:t>
    </dgm:pt>
    <dgm:pt modelId="{74B70B51-A835-4D6F-8398-66179136F9EC}" type="sibTrans" cxnId="{D35CCEEC-F06C-4E9A-AA73-3A320F7A0BF9}">
      <dgm:prSet/>
      <dgm:spPr/>
      <dgm:t>
        <a:bodyPr/>
        <a:lstStyle/>
        <a:p>
          <a:endParaRPr lang="en-US"/>
        </a:p>
      </dgm:t>
    </dgm:pt>
    <dgm:pt modelId="{419EAEDB-5020-4AF2-8746-DF2485F431DE}">
      <dgm:prSet phldrT="[Text]" custT="1"/>
      <dgm:spPr>
        <a:solidFill>
          <a:schemeClr val="bg2">
            <a:lumMod val="75000"/>
          </a:schemeClr>
        </a:solidFill>
      </dgm:spPr>
      <dgm:t>
        <a:bodyPr/>
        <a:lstStyle/>
        <a:p>
          <a:r>
            <a:rPr lang="en-US" sz="1200" dirty="0" smtClean="0"/>
            <a:t>A legally binding unilateral list of countries and qualifications (Portugal) </a:t>
          </a:r>
          <a:endParaRPr lang="en-US" sz="1200" b="1" dirty="0"/>
        </a:p>
      </dgm:t>
    </dgm:pt>
    <dgm:pt modelId="{989DEDD7-8F15-4496-AE20-CE62BCCD7419}" type="parTrans" cxnId="{AF16AE94-3427-4F1E-BA0A-96AC05934EBA}">
      <dgm:prSet/>
      <dgm:spPr/>
      <dgm:t>
        <a:bodyPr/>
        <a:lstStyle/>
        <a:p>
          <a:endParaRPr lang="en-US"/>
        </a:p>
      </dgm:t>
    </dgm:pt>
    <dgm:pt modelId="{2ED3AB4D-E82B-469B-B172-29EE5A1C47CE}" type="sibTrans" cxnId="{AF16AE94-3427-4F1E-BA0A-96AC05934EBA}">
      <dgm:prSet/>
      <dgm:spPr/>
      <dgm:t>
        <a:bodyPr/>
        <a:lstStyle/>
        <a:p>
          <a:endParaRPr lang="en-US"/>
        </a:p>
      </dgm:t>
    </dgm:pt>
    <dgm:pt modelId="{E097F403-ECF4-45A3-A667-755A1FEC33D3}">
      <dgm:prSet phldrT="[Text]" custT="1"/>
      <dgm:spPr>
        <a:solidFill>
          <a:schemeClr val="bg2">
            <a:lumMod val="75000"/>
          </a:schemeClr>
        </a:solidFill>
      </dgm:spPr>
      <dgm:t>
        <a:bodyPr/>
        <a:lstStyle/>
        <a:p>
          <a:r>
            <a:rPr lang="en-US" sz="1200" dirty="0" smtClean="0"/>
            <a:t>Non-legal bilateral and multilateral agreements (Nordic-Baltic manual)</a:t>
          </a:r>
          <a:endParaRPr lang="en-US" sz="1200" b="1" dirty="0"/>
        </a:p>
      </dgm:t>
    </dgm:pt>
    <dgm:pt modelId="{AFD37708-A862-41A0-90BF-3CFF79DEA02E}" type="parTrans" cxnId="{E33FD38A-BF7D-4AD3-B418-A5A2607DE2F9}">
      <dgm:prSet/>
      <dgm:spPr/>
      <dgm:t>
        <a:bodyPr/>
        <a:lstStyle/>
        <a:p>
          <a:endParaRPr lang="en-US"/>
        </a:p>
      </dgm:t>
    </dgm:pt>
    <dgm:pt modelId="{CCDB75E4-9806-47CF-B831-F0410190CE9B}" type="sibTrans" cxnId="{E33FD38A-BF7D-4AD3-B418-A5A2607DE2F9}">
      <dgm:prSet/>
      <dgm:spPr/>
      <dgm:t>
        <a:bodyPr/>
        <a:lstStyle/>
        <a:p>
          <a:endParaRPr lang="en-US"/>
        </a:p>
      </dgm:t>
    </dgm:pt>
    <dgm:pt modelId="{43ECC4F6-2B66-43B0-AA0F-64E3DB06C6CA}">
      <dgm:prSet phldrT="[Text]" custT="1"/>
      <dgm:spPr>
        <a:solidFill>
          <a:schemeClr val="bg2">
            <a:lumMod val="75000"/>
          </a:schemeClr>
        </a:solidFill>
      </dgm:spPr>
      <dgm:t>
        <a:bodyPr/>
        <a:lstStyle/>
        <a:p>
          <a:r>
            <a:rPr lang="en-US" sz="1200" dirty="0" smtClean="0"/>
            <a:t>De facto’ automatic recognition (</a:t>
          </a:r>
          <a:r>
            <a:rPr lang="en-US" sz="1200" dirty="0" err="1" smtClean="0"/>
            <a:t>Nuffic</a:t>
          </a:r>
          <a:r>
            <a:rPr lang="en-US" sz="1200" dirty="0" smtClean="0"/>
            <a:t> education systems</a:t>
          </a:r>
          <a:r>
            <a:rPr lang="en-US" sz="900" dirty="0" smtClean="0"/>
            <a:t>)</a:t>
          </a:r>
        </a:p>
        <a:p>
          <a:endParaRPr lang="en-US" sz="900" b="1" dirty="0"/>
        </a:p>
      </dgm:t>
    </dgm:pt>
    <dgm:pt modelId="{F1906839-4907-4398-A47B-6B3F5FD96604}" type="sibTrans" cxnId="{0EFDA017-6BB6-4765-BC83-18F2695B88AC}">
      <dgm:prSet/>
      <dgm:spPr/>
      <dgm:t>
        <a:bodyPr/>
        <a:lstStyle/>
        <a:p>
          <a:endParaRPr lang="en-US"/>
        </a:p>
      </dgm:t>
    </dgm:pt>
    <dgm:pt modelId="{D81A7A9E-BBD2-45F4-9BBC-BA74A8ECD7D7}" type="parTrans" cxnId="{0EFDA017-6BB6-4765-BC83-18F2695B88AC}">
      <dgm:prSet/>
      <dgm:spPr/>
      <dgm:t>
        <a:bodyPr/>
        <a:lstStyle/>
        <a:p>
          <a:endParaRPr lang="en-US"/>
        </a:p>
      </dgm:t>
    </dgm:pt>
    <dgm:pt modelId="{608F1ABB-8FDB-416B-9651-EB69985EDE34}" type="pres">
      <dgm:prSet presAssocID="{4122F9BC-59EA-4D53-9FED-F7F9FEF4A148}" presName="Name0" presStyleCnt="0">
        <dgm:presLayoutVars>
          <dgm:chMax val="1"/>
          <dgm:dir/>
          <dgm:animLvl val="ctr"/>
          <dgm:resizeHandles val="exact"/>
        </dgm:presLayoutVars>
      </dgm:prSet>
      <dgm:spPr/>
      <dgm:t>
        <a:bodyPr/>
        <a:lstStyle/>
        <a:p>
          <a:endParaRPr lang="en-US"/>
        </a:p>
      </dgm:t>
    </dgm:pt>
    <dgm:pt modelId="{E2A98620-75FB-4434-BC17-20D117938A6B}" type="pres">
      <dgm:prSet presAssocID="{37465A7A-359A-4714-AF66-B07D46EFA93A}" presName="centerShape" presStyleLbl="node0" presStyleIdx="0" presStyleCnt="1" custScaleX="117355" custScaleY="110020"/>
      <dgm:spPr/>
      <dgm:t>
        <a:bodyPr/>
        <a:lstStyle/>
        <a:p>
          <a:endParaRPr lang="en-US"/>
        </a:p>
      </dgm:t>
    </dgm:pt>
    <dgm:pt modelId="{B62F0027-9E7A-496D-92A9-B1485BDD2A76}" type="pres">
      <dgm:prSet presAssocID="{AAFBCAE6-5F83-4C71-8A6C-9863189F85DC}" presName="node" presStyleLbl="node1" presStyleIdx="0" presStyleCnt="4" custRadScaleRad="100134" custRadScaleInc="-3064">
        <dgm:presLayoutVars>
          <dgm:bulletEnabled val="1"/>
        </dgm:presLayoutVars>
      </dgm:prSet>
      <dgm:spPr/>
      <dgm:t>
        <a:bodyPr/>
        <a:lstStyle/>
        <a:p>
          <a:endParaRPr lang="en-US"/>
        </a:p>
      </dgm:t>
    </dgm:pt>
    <dgm:pt modelId="{CE80367C-B3AF-45B6-B74B-24BA76B23D46}" type="pres">
      <dgm:prSet presAssocID="{AAFBCAE6-5F83-4C71-8A6C-9863189F85DC}" presName="dummy" presStyleCnt="0"/>
      <dgm:spPr/>
      <dgm:t>
        <a:bodyPr/>
        <a:lstStyle/>
        <a:p>
          <a:endParaRPr lang="en-US"/>
        </a:p>
      </dgm:t>
    </dgm:pt>
    <dgm:pt modelId="{21F72EFC-A0F8-4FF1-8D83-68DEF061A519}" type="pres">
      <dgm:prSet presAssocID="{74B70B51-A835-4D6F-8398-66179136F9EC}" presName="sibTrans" presStyleLbl="sibTrans2D1" presStyleIdx="0" presStyleCnt="4" custLinFactNeighborX="1410" custLinFactNeighborY="1621"/>
      <dgm:spPr/>
      <dgm:t>
        <a:bodyPr/>
        <a:lstStyle/>
        <a:p>
          <a:endParaRPr lang="en-US"/>
        </a:p>
      </dgm:t>
    </dgm:pt>
    <dgm:pt modelId="{9FA75C29-F234-426B-BA7A-992FC0D464D3}" type="pres">
      <dgm:prSet presAssocID="{43ECC4F6-2B66-43B0-AA0F-64E3DB06C6CA}" presName="node" presStyleLbl="node1" presStyleIdx="1" presStyleCnt="4">
        <dgm:presLayoutVars>
          <dgm:bulletEnabled val="1"/>
        </dgm:presLayoutVars>
      </dgm:prSet>
      <dgm:spPr/>
      <dgm:t>
        <a:bodyPr/>
        <a:lstStyle/>
        <a:p>
          <a:endParaRPr lang="en-US"/>
        </a:p>
      </dgm:t>
    </dgm:pt>
    <dgm:pt modelId="{9C891C33-9C85-46B6-A845-E4C6CF20053D}" type="pres">
      <dgm:prSet presAssocID="{43ECC4F6-2B66-43B0-AA0F-64E3DB06C6CA}" presName="dummy" presStyleCnt="0"/>
      <dgm:spPr/>
      <dgm:t>
        <a:bodyPr/>
        <a:lstStyle/>
        <a:p>
          <a:endParaRPr lang="en-US"/>
        </a:p>
      </dgm:t>
    </dgm:pt>
    <dgm:pt modelId="{2ED513D1-20AB-4617-B025-6162504D5510}" type="pres">
      <dgm:prSet presAssocID="{F1906839-4907-4398-A47B-6B3F5FD96604}" presName="sibTrans" presStyleLbl="sibTrans2D1" presStyleIdx="1" presStyleCnt="4"/>
      <dgm:spPr/>
      <dgm:t>
        <a:bodyPr/>
        <a:lstStyle/>
        <a:p>
          <a:endParaRPr lang="en-US"/>
        </a:p>
      </dgm:t>
    </dgm:pt>
    <dgm:pt modelId="{1DFC4E56-24E9-4ECB-8B3C-D080EE7BE362}" type="pres">
      <dgm:prSet presAssocID="{419EAEDB-5020-4AF2-8746-DF2485F431DE}" presName="node" presStyleLbl="node1" presStyleIdx="2" presStyleCnt="4">
        <dgm:presLayoutVars>
          <dgm:bulletEnabled val="1"/>
        </dgm:presLayoutVars>
      </dgm:prSet>
      <dgm:spPr/>
      <dgm:t>
        <a:bodyPr/>
        <a:lstStyle/>
        <a:p>
          <a:endParaRPr lang="en-US"/>
        </a:p>
      </dgm:t>
    </dgm:pt>
    <dgm:pt modelId="{1A47F7FF-1977-4B4A-94E1-368AF4D306EA}" type="pres">
      <dgm:prSet presAssocID="{419EAEDB-5020-4AF2-8746-DF2485F431DE}" presName="dummy" presStyleCnt="0"/>
      <dgm:spPr/>
      <dgm:t>
        <a:bodyPr/>
        <a:lstStyle/>
        <a:p>
          <a:endParaRPr lang="en-US"/>
        </a:p>
      </dgm:t>
    </dgm:pt>
    <dgm:pt modelId="{2B432345-011E-4F9D-BC3B-FF572974B409}" type="pres">
      <dgm:prSet presAssocID="{2ED3AB4D-E82B-469B-B172-29EE5A1C47CE}" presName="sibTrans" presStyleLbl="sibTrans2D1" presStyleIdx="2" presStyleCnt="4"/>
      <dgm:spPr/>
      <dgm:t>
        <a:bodyPr/>
        <a:lstStyle/>
        <a:p>
          <a:endParaRPr lang="en-US"/>
        </a:p>
      </dgm:t>
    </dgm:pt>
    <dgm:pt modelId="{F704AF03-D270-442F-AEF6-131C5DB0998E}" type="pres">
      <dgm:prSet presAssocID="{E097F403-ECF4-45A3-A667-755A1FEC33D3}" presName="node" presStyleLbl="node1" presStyleIdx="3" presStyleCnt="4" custRadScaleRad="123979" custRadScaleInc="-2785">
        <dgm:presLayoutVars>
          <dgm:bulletEnabled val="1"/>
        </dgm:presLayoutVars>
      </dgm:prSet>
      <dgm:spPr/>
      <dgm:t>
        <a:bodyPr/>
        <a:lstStyle/>
        <a:p>
          <a:endParaRPr lang="en-US"/>
        </a:p>
      </dgm:t>
    </dgm:pt>
    <dgm:pt modelId="{7A633226-6744-4E4E-9BDA-25FBFDD64CCF}" type="pres">
      <dgm:prSet presAssocID="{E097F403-ECF4-45A3-A667-755A1FEC33D3}" presName="dummy" presStyleCnt="0"/>
      <dgm:spPr/>
      <dgm:t>
        <a:bodyPr/>
        <a:lstStyle/>
        <a:p>
          <a:endParaRPr lang="en-US"/>
        </a:p>
      </dgm:t>
    </dgm:pt>
    <dgm:pt modelId="{B79D14EA-4B88-4E27-BE91-F3BA36FB8216}" type="pres">
      <dgm:prSet presAssocID="{CCDB75E4-9806-47CF-B831-F0410190CE9B}" presName="sibTrans" presStyleLbl="sibTrans2D1" presStyleIdx="3" presStyleCnt="4"/>
      <dgm:spPr/>
      <dgm:t>
        <a:bodyPr/>
        <a:lstStyle/>
        <a:p>
          <a:endParaRPr lang="en-US"/>
        </a:p>
      </dgm:t>
    </dgm:pt>
  </dgm:ptLst>
  <dgm:cxnLst>
    <dgm:cxn modelId="{E33FD38A-BF7D-4AD3-B418-A5A2607DE2F9}" srcId="{37465A7A-359A-4714-AF66-B07D46EFA93A}" destId="{E097F403-ECF4-45A3-A667-755A1FEC33D3}" srcOrd="3" destOrd="0" parTransId="{AFD37708-A862-41A0-90BF-3CFF79DEA02E}" sibTransId="{CCDB75E4-9806-47CF-B831-F0410190CE9B}"/>
    <dgm:cxn modelId="{0EFDA017-6BB6-4765-BC83-18F2695B88AC}" srcId="{37465A7A-359A-4714-AF66-B07D46EFA93A}" destId="{43ECC4F6-2B66-43B0-AA0F-64E3DB06C6CA}" srcOrd="1" destOrd="0" parTransId="{D81A7A9E-BBD2-45F4-9BBC-BA74A8ECD7D7}" sibTransId="{F1906839-4907-4398-A47B-6B3F5FD96604}"/>
    <dgm:cxn modelId="{D35CCEEC-F06C-4E9A-AA73-3A320F7A0BF9}" srcId="{37465A7A-359A-4714-AF66-B07D46EFA93A}" destId="{AAFBCAE6-5F83-4C71-8A6C-9863189F85DC}" srcOrd="0" destOrd="0" parTransId="{B988A21D-24AB-44A8-85DE-A276FCC65020}" sibTransId="{74B70B51-A835-4D6F-8398-66179136F9EC}"/>
    <dgm:cxn modelId="{52C57FB6-018A-4F45-B4F8-9A54E987FCD7}" type="presOf" srcId="{CCDB75E4-9806-47CF-B831-F0410190CE9B}" destId="{B79D14EA-4B88-4E27-BE91-F3BA36FB8216}" srcOrd="0" destOrd="0" presId="urn:microsoft.com/office/officeart/2005/8/layout/radial6"/>
    <dgm:cxn modelId="{233A9BF6-E315-4B7B-B490-513F57794870}" type="presOf" srcId="{74B70B51-A835-4D6F-8398-66179136F9EC}" destId="{21F72EFC-A0F8-4FF1-8D83-68DEF061A519}" srcOrd="0" destOrd="0" presId="urn:microsoft.com/office/officeart/2005/8/layout/radial6"/>
    <dgm:cxn modelId="{578166E9-6032-49BA-8214-7DCA6B54B81C}" type="presOf" srcId="{419EAEDB-5020-4AF2-8746-DF2485F431DE}" destId="{1DFC4E56-24E9-4ECB-8B3C-D080EE7BE362}" srcOrd="0" destOrd="0" presId="urn:microsoft.com/office/officeart/2005/8/layout/radial6"/>
    <dgm:cxn modelId="{5840A7CA-8F35-4478-85DD-3643EC6608CF}" type="presOf" srcId="{37465A7A-359A-4714-AF66-B07D46EFA93A}" destId="{E2A98620-75FB-4434-BC17-20D117938A6B}" srcOrd="0" destOrd="0" presId="urn:microsoft.com/office/officeart/2005/8/layout/radial6"/>
    <dgm:cxn modelId="{447C26BE-FDA5-4BA2-8693-9B355EFE730C}" type="presOf" srcId="{E097F403-ECF4-45A3-A667-755A1FEC33D3}" destId="{F704AF03-D270-442F-AEF6-131C5DB0998E}" srcOrd="0" destOrd="0" presId="urn:microsoft.com/office/officeart/2005/8/layout/radial6"/>
    <dgm:cxn modelId="{598B25D3-F354-494E-B217-19E8D618DE4C}" type="presOf" srcId="{2ED3AB4D-E82B-469B-B172-29EE5A1C47CE}" destId="{2B432345-011E-4F9D-BC3B-FF572974B409}" srcOrd="0" destOrd="0" presId="urn:microsoft.com/office/officeart/2005/8/layout/radial6"/>
    <dgm:cxn modelId="{DB685F83-6B35-49AA-919C-7E65F2C6568B}" type="presOf" srcId="{4122F9BC-59EA-4D53-9FED-F7F9FEF4A148}" destId="{608F1ABB-8FDB-416B-9651-EB69985EDE34}" srcOrd="0" destOrd="0" presId="urn:microsoft.com/office/officeart/2005/8/layout/radial6"/>
    <dgm:cxn modelId="{E8CD2496-B567-4E7E-A0BD-D34D92D16CB4}" type="presOf" srcId="{AAFBCAE6-5F83-4C71-8A6C-9863189F85DC}" destId="{B62F0027-9E7A-496D-92A9-B1485BDD2A76}" srcOrd="0" destOrd="0" presId="urn:microsoft.com/office/officeart/2005/8/layout/radial6"/>
    <dgm:cxn modelId="{4BD35FC0-DBC6-4D14-B47C-1829DD506173}" type="presOf" srcId="{F1906839-4907-4398-A47B-6B3F5FD96604}" destId="{2ED513D1-20AB-4617-B025-6162504D5510}" srcOrd="0" destOrd="0" presId="urn:microsoft.com/office/officeart/2005/8/layout/radial6"/>
    <dgm:cxn modelId="{480F7BED-9EAF-4F7C-A6AC-580EDB6F7ABD}" type="presOf" srcId="{43ECC4F6-2B66-43B0-AA0F-64E3DB06C6CA}" destId="{9FA75C29-F234-426B-BA7A-992FC0D464D3}" srcOrd="0" destOrd="0" presId="urn:microsoft.com/office/officeart/2005/8/layout/radial6"/>
    <dgm:cxn modelId="{AF16AE94-3427-4F1E-BA0A-96AC05934EBA}" srcId="{37465A7A-359A-4714-AF66-B07D46EFA93A}" destId="{419EAEDB-5020-4AF2-8746-DF2485F431DE}" srcOrd="2" destOrd="0" parTransId="{989DEDD7-8F15-4496-AE20-CE62BCCD7419}" sibTransId="{2ED3AB4D-E82B-469B-B172-29EE5A1C47CE}"/>
    <dgm:cxn modelId="{D9774C4E-F8A6-4ADB-A979-4AE626522425}" srcId="{4122F9BC-59EA-4D53-9FED-F7F9FEF4A148}" destId="{37465A7A-359A-4714-AF66-B07D46EFA93A}" srcOrd="0" destOrd="0" parTransId="{22062F61-3530-40BC-9427-CB6844D02F4B}" sibTransId="{B11DDFC7-F2BB-409A-90C6-47E727DB6DA4}"/>
    <dgm:cxn modelId="{D9199767-AC65-4FD5-B85A-5071AF56B04B}" type="presParOf" srcId="{608F1ABB-8FDB-416B-9651-EB69985EDE34}" destId="{E2A98620-75FB-4434-BC17-20D117938A6B}" srcOrd="0" destOrd="0" presId="urn:microsoft.com/office/officeart/2005/8/layout/radial6"/>
    <dgm:cxn modelId="{3A8DBC70-D440-4AB5-A7D5-4F576E7D81FB}" type="presParOf" srcId="{608F1ABB-8FDB-416B-9651-EB69985EDE34}" destId="{B62F0027-9E7A-496D-92A9-B1485BDD2A76}" srcOrd="1" destOrd="0" presId="urn:microsoft.com/office/officeart/2005/8/layout/radial6"/>
    <dgm:cxn modelId="{7B453689-FC71-40D0-B42F-FAC9153C0E5A}" type="presParOf" srcId="{608F1ABB-8FDB-416B-9651-EB69985EDE34}" destId="{CE80367C-B3AF-45B6-B74B-24BA76B23D46}" srcOrd="2" destOrd="0" presId="urn:microsoft.com/office/officeart/2005/8/layout/radial6"/>
    <dgm:cxn modelId="{5AB7912C-ADDF-4CA2-BAA2-F9DBDEB31B51}" type="presParOf" srcId="{608F1ABB-8FDB-416B-9651-EB69985EDE34}" destId="{21F72EFC-A0F8-4FF1-8D83-68DEF061A519}" srcOrd="3" destOrd="0" presId="urn:microsoft.com/office/officeart/2005/8/layout/radial6"/>
    <dgm:cxn modelId="{17F06DF3-2926-4AC6-9557-615D03E38B68}" type="presParOf" srcId="{608F1ABB-8FDB-416B-9651-EB69985EDE34}" destId="{9FA75C29-F234-426B-BA7A-992FC0D464D3}" srcOrd="4" destOrd="0" presId="urn:microsoft.com/office/officeart/2005/8/layout/radial6"/>
    <dgm:cxn modelId="{2F26EFD9-C8B4-4907-A046-A208020AA771}" type="presParOf" srcId="{608F1ABB-8FDB-416B-9651-EB69985EDE34}" destId="{9C891C33-9C85-46B6-A845-E4C6CF20053D}" srcOrd="5" destOrd="0" presId="urn:microsoft.com/office/officeart/2005/8/layout/radial6"/>
    <dgm:cxn modelId="{E7788C91-470B-4EE5-B3C0-73001D51918B}" type="presParOf" srcId="{608F1ABB-8FDB-416B-9651-EB69985EDE34}" destId="{2ED513D1-20AB-4617-B025-6162504D5510}" srcOrd="6" destOrd="0" presId="urn:microsoft.com/office/officeart/2005/8/layout/radial6"/>
    <dgm:cxn modelId="{A1F1AB7C-3D4F-4440-A088-CD932EEFC5A9}" type="presParOf" srcId="{608F1ABB-8FDB-416B-9651-EB69985EDE34}" destId="{1DFC4E56-24E9-4ECB-8B3C-D080EE7BE362}" srcOrd="7" destOrd="0" presId="urn:microsoft.com/office/officeart/2005/8/layout/radial6"/>
    <dgm:cxn modelId="{D53745E2-2D34-496A-9C54-F6A765288C7E}" type="presParOf" srcId="{608F1ABB-8FDB-416B-9651-EB69985EDE34}" destId="{1A47F7FF-1977-4B4A-94E1-368AF4D306EA}" srcOrd="8" destOrd="0" presId="urn:microsoft.com/office/officeart/2005/8/layout/radial6"/>
    <dgm:cxn modelId="{9FD8E771-641C-4B43-942B-E26D353B89F3}" type="presParOf" srcId="{608F1ABB-8FDB-416B-9651-EB69985EDE34}" destId="{2B432345-011E-4F9D-BC3B-FF572974B409}" srcOrd="9" destOrd="0" presId="urn:microsoft.com/office/officeart/2005/8/layout/radial6"/>
    <dgm:cxn modelId="{52C2B498-5511-41F1-B2B6-6C42CF8AA13D}" type="presParOf" srcId="{608F1ABB-8FDB-416B-9651-EB69985EDE34}" destId="{F704AF03-D270-442F-AEF6-131C5DB0998E}" srcOrd="10" destOrd="0" presId="urn:microsoft.com/office/officeart/2005/8/layout/radial6"/>
    <dgm:cxn modelId="{C3FD7B80-43B9-40B2-9D59-E83662F65FAF}" type="presParOf" srcId="{608F1ABB-8FDB-416B-9651-EB69985EDE34}" destId="{7A633226-6744-4E4E-9BDA-25FBFDD64CCF}" srcOrd="11" destOrd="0" presId="urn:microsoft.com/office/officeart/2005/8/layout/radial6"/>
    <dgm:cxn modelId="{6A979FDA-49D2-41ED-9C52-31379BA7ABE7}" type="presParOf" srcId="{608F1ABB-8FDB-416B-9651-EB69985EDE34}" destId="{B79D14EA-4B88-4E27-BE91-F3BA36FB8216}" srcOrd="12" destOrd="0" presId="urn:microsoft.com/office/officeart/2005/8/layout/radial6"/>
  </dgm:cxnLst>
  <dgm:bg>
    <a:effectLst>
      <a:innerShdw blurRad="63500" dist="50800" dir="10800000">
        <a:prstClr val="black">
          <a:alpha val="50000"/>
        </a:prstClr>
      </a:innerShd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5D261D-7A5A-4602-867D-D94192A5F38E}" type="doc">
      <dgm:prSet loTypeId="urn:microsoft.com/office/officeart/2005/8/layout/default" loCatId="list" qsTypeId="urn:microsoft.com/office/officeart/2005/8/quickstyle/3d1" qsCatId="3D" csTypeId="urn:microsoft.com/office/officeart/2005/8/colors/accent1_1" csCatId="accent1" phldr="1"/>
      <dgm:spPr/>
      <dgm:t>
        <a:bodyPr/>
        <a:lstStyle/>
        <a:p>
          <a:endParaRPr lang="en-US"/>
        </a:p>
      </dgm:t>
    </dgm:pt>
    <dgm:pt modelId="{CAEE5A88-3DF8-4AA2-8207-E4B854C27C32}">
      <dgm:prSet phldrT="[Text]" custT="1"/>
      <dgm:spPr/>
      <dgm:t>
        <a:bodyPr/>
        <a:lstStyle/>
        <a:p>
          <a:r>
            <a:rPr lang="fr-BE" sz="2200" b="1" dirty="0" smtClean="0">
              <a:latin typeface="Arial" panose="020B0604020202020204" pitchFamily="34" charset="0"/>
              <a:ea typeface="+mn-lt"/>
              <a:cs typeface="Arial" panose="020B0604020202020204" pitchFamily="34" charset="0"/>
            </a:rPr>
            <a:t>Council </a:t>
          </a:r>
          <a:r>
            <a:rPr lang="fr-BE" sz="2200" b="1" dirty="0" err="1" smtClean="0">
              <a:latin typeface="Arial" panose="020B0604020202020204" pitchFamily="34" charset="0"/>
              <a:ea typeface="+mn-lt"/>
              <a:cs typeface="Arial" panose="020B0604020202020204" pitchFamily="34" charset="0"/>
            </a:rPr>
            <a:t>Recommendation</a:t>
          </a:r>
          <a:r>
            <a:rPr lang="fr-BE" sz="2200" b="1" dirty="0" smtClean="0">
              <a:latin typeface="Arial" panose="020B0604020202020204" pitchFamily="34" charset="0"/>
              <a:ea typeface="+mn-lt"/>
              <a:cs typeface="Arial" panose="020B0604020202020204" pitchFamily="34" charset="0"/>
            </a:rPr>
            <a:t> on </a:t>
          </a:r>
          <a:r>
            <a:rPr lang="en-ZA" sz="2200" b="1" dirty="0" smtClean="0">
              <a:latin typeface="Arial" panose="020B0604020202020204" pitchFamily="34" charset="0"/>
              <a:ea typeface="+mn-lt"/>
              <a:cs typeface="Arial" panose="020B0604020202020204" pitchFamily="34" charset="0"/>
            </a:rPr>
            <a:t>promoting automatic mutual recognition</a:t>
          </a:r>
          <a:r>
            <a:rPr lang="en-ZA" sz="2200" dirty="0" smtClean="0">
              <a:latin typeface="Arial" panose="020B0604020202020204" pitchFamily="34" charset="0"/>
              <a:ea typeface="+mn-lt"/>
              <a:cs typeface="Arial" panose="020B0604020202020204" pitchFamily="34" charset="0"/>
            </a:rPr>
            <a:t> </a:t>
          </a:r>
          <a:endParaRPr lang="en-US" sz="2200" dirty="0">
            <a:latin typeface="Arial" panose="020B0604020202020204" pitchFamily="34" charset="0"/>
            <a:cs typeface="Arial" panose="020B0604020202020204" pitchFamily="34" charset="0"/>
          </a:endParaRPr>
        </a:p>
      </dgm:t>
    </dgm:pt>
    <dgm:pt modelId="{66874458-C57D-45A7-9C61-C1B76F306F77}" type="parTrans" cxnId="{9E01965D-4CC5-4591-B9AE-2A0F4B643AC0}">
      <dgm:prSet/>
      <dgm:spPr/>
      <dgm:t>
        <a:bodyPr/>
        <a:lstStyle/>
        <a:p>
          <a:endParaRPr lang="en-US"/>
        </a:p>
      </dgm:t>
    </dgm:pt>
    <dgm:pt modelId="{26BF3B24-75D5-46E5-9F11-8AB343503CC3}" type="sibTrans" cxnId="{9E01965D-4CC5-4591-B9AE-2A0F4B643AC0}">
      <dgm:prSet/>
      <dgm:spPr/>
      <dgm:t>
        <a:bodyPr/>
        <a:lstStyle/>
        <a:p>
          <a:endParaRPr lang="en-US"/>
        </a:p>
      </dgm:t>
    </dgm:pt>
    <dgm:pt modelId="{01F87876-813C-4B20-8F39-A3D3DCA58BF3}">
      <dgm:prSet custT="1"/>
      <dgm:spPr/>
      <dgm:t>
        <a:bodyPr/>
        <a:lstStyle/>
        <a:p>
          <a:r>
            <a:rPr lang="en-GB" sz="1800" b="1" dirty="0" smtClean="0">
              <a:latin typeface="Arial" panose="020B0604020202020204" pitchFamily="34" charset="0"/>
              <a:ea typeface="+mn-lt"/>
              <a:cs typeface="Arial" panose="020B0604020202020204" pitchFamily="34" charset="0"/>
            </a:rPr>
            <a:t>The Bologna and EU transparency tools</a:t>
          </a:r>
          <a:r>
            <a:rPr lang="en-GB" sz="1800" dirty="0" smtClean="0">
              <a:latin typeface="Arial" panose="020B0604020202020204" pitchFamily="34" charset="0"/>
              <a:ea typeface="+mn-lt"/>
              <a:cs typeface="Arial" panose="020B0604020202020204" pitchFamily="34" charset="0"/>
            </a:rPr>
            <a:t>  </a:t>
          </a:r>
        </a:p>
        <a:p>
          <a:r>
            <a:rPr lang="en-GB" sz="1800" dirty="0" smtClean="0">
              <a:latin typeface="Arial" panose="020B0604020202020204" pitchFamily="34" charset="0"/>
              <a:ea typeface="+mn-lt"/>
              <a:cs typeface="Arial" panose="020B0604020202020204" pitchFamily="34" charset="0"/>
            </a:rPr>
            <a:t>European Qualifications Framework, the Europass Platform, the Diploma Supplement, the European Credit Transfer and Accumulation Systems</a:t>
          </a:r>
          <a:endParaRPr lang="en-GB" sz="1800" dirty="0">
            <a:latin typeface="Arial" panose="020B0604020202020204" pitchFamily="34" charset="0"/>
            <a:ea typeface="+mn-lt"/>
            <a:cs typeface="Arial" panose="020B0604020202020204" pitchFamily="34" charset="0"/>
          </a:endParaRPr>
        </a:p>
      </dgm:t>
    </dgm:pt>
    <dgm:pt modelId="{4765CBCC-50D7-4F36-B00C-EA3A2B5D78DC}" type="parTrans" cxnId="{5C638C08-3C4B-403A-9255-D5890D232536}">
      <dgm:prSet/>
      <dgm:spPr/>
      <dgm:t>
        <a:bodyPr/>
        <a:lstStyle/>
        <a:p>
          <a:endParaRPr lang="en-US"/>
        </a:p>
      </dgm:t>
    </dgm:pt>
    <dgm:pt modelId="{C318980B-390E-4EE8-B928-3759712D8EE6}" type="sibTrans" cxnId="{5C638C08-3C4B-403A-9255-D5890D232536}">
      <dgm:prSet/>
      <dgm:spPr/>
      <dgm:t>
        <a:bodyPr/>
        <a:lstStyle/>
        <a:p>
          <a:endParaRPr lang="en-US"/>
        </a:p>
      </dgm:t>
    </dgm:pt>
    <dgm:pt modelId="{B2885959-95A8-4A2C-ADDC-1A5D51F5B809}">
      <dgm:prSet custT="1"/>
      <dgm:spPr/>
      <dgm:t>
        <a:bodyPr/>
        <a:lstStyle/>
        <a:p>
          <a:r>
            <a:rPr lang="en-US" sz="1800" b="1" dirty="0" smtClean="0">
              <a:latin typeface="Arial" panose="020B0604020202020204" pitchFamily="34" charset="0"/>
              <a:cs typeface="Arial" panose="020B0604020202020204" pitchFamily="34" charset="0"/>
            </a:rPr>
            <a:t>Standards and Guidelines for Quality Assurance </a:t>
          </a:r>
          <a:r>
            <a:rPr lang="en-US" sz="1800" dirty="0" smtClean="0">
              <a:latin typeface="Arial" panose="020B0604020202020204" pitchFamily="34" charset="0"/>
              <a:cs typeface="Arial" panose="020B0604020202020204" pitchFamily="34" charset="0"/>
            </a:rPr>
            <a:t>(</a:t>
          </a:r>
          <a:r>
            <a:rPr lang="en-GB" sz="1800" spc="-50" dirty="0" smtClean="0">
              <a:latin typeface="Arial" panose="020B0604020202020204" pitchFamily="34" charset="0"/>
              <a:ea typeface="Times New Roman" panose="02020603050405020304" pitchFamily="18" charset="0"/>
              <a:cs typeface="Arial" panose="020B0604020202020204" pitchFamily="34" charset="0"/>
            </a:rPr>
            <a:t>ESG</a:t>
          </a:r>
          <a:r>
            <a:rPr lang="en-GB" sz="1800" spc="-50" dirty="0" smtClean="0">
              <a:ea typeface="Times New Roman" panose="02020603050405020304" pitchFamily="18" charset="0"/>
              <a:cs typeface="Times New Roman" panose="02020603050405020304" pitchFamily="18" charset="0"/>
            </a:rPr>
            <a:t>)</a:t>
          </a:r>
          <a:endParaRPr lang="en-US" sz="1800" dirty="0"/>
        </a:p>
      </dgm:t>
    </dgm:pt>
    <dgm:pt modelId="{D3A76668-E908-4CBC-A51D-9A7F0E79685C}" type="parTrans" cxnId="{D67D118E-4650-4DA3-BC70-520C4A40B7A2}">
      <dgm:prSet/>
      <dgm:spPr/>
      <dgm:t>
        <a:bodyPr/>
        <a:lstStyle/>
        <a:p>
          <a:endParaRPr lang="en-US"/>
        </a:p>
      </dgm:t>
    </dgm:pt>
    <dgm:pt modelId="{F6FCEE1C-BFC0-4C86-87DD-3EE82937B4F5}" type="sibTrans" cxnId="{D67D118E-4650-4DA3-BC70-520C4A40B7A2}">
      <dgm:prSet/>
      <dgm:spPr/>
      <dgm:t>
        <a:bodyPr/>
        <a:lstStyle/>
        <a:p>
          <a:endParaRPr lang="en-US"/>
        </a:p>
      </dgm:t>
    </dgm:pt>
    <dgm:pt modelId="{E37AA2D1-978C-4AD4-962A-877B912696A3}">
      <dgm:prSet custT="1"/>
      <dgm:spPr/>
      <dgm:t>
        <a:bodyPr/>
        <a:lstStyle/>
        <a:p>
          <a:r>
            <a:rPr lang="en-GB" sz="1800" b="1" dirty="0" smtClean="0">
              <a:latin typeface="Arial" panose="020B0604020202020204" pitchFamily="34" charset="0"/>
              <a:ea typeface="+mn-lt"/>
              <a:cs typeface="Arial" panose="020B0604020202020204" pitchFamily="34" charset="0"/>
            </a:rPr>
            <a:t>The Erasmus Charter for Higher Education (ECHE</a:t>
          </a:r>
          <a:r>
            <a:rPr lang="en-GB" sz="1800" b="1" dirty="0" smtClean="0">
              <a:ea typeface="+mn-lt"/>
              <a:cs typeface="+mn-lt"/>
            </a:rPr>
            <a:t>)</a:t>
          </a:r>
          <a:endParaRPr lang="en-GB" sz="1800" dirty="0">
            <a:ea typeface="+mn-lt"/>
            <a:cs typeface="+mn-lt"/>
          </a:endParaRPr>
        </a:p>
      </dgm:t>
    </dgm:pt>
    <dgm:pt modelId="{EBAA4578-9EEF-44AB-B992-36F52314DC92}" type="parTrans" cxnId="{FF7B097A-327B-4FDF-8019-93536FAAD0C8}">
      <dgm:prSet/>
      <dgm:spPr/>
      <dgm:t>
        <a:bodyPr/>
        <a:lstStyle/>
        <a:p>
          <a:endParaRPr lang="en-US"/>
        </a:p>
      </dgm:t>
    </dgm:pt>
    <dgm:pt modelId="{0DD80A73-1CBD-4426-893A-D423FBC6A313}" type="sibTrans" cxnId="{FF7B097A-327B-4FDF-8019-93536FAAD0C8}">
      <dgm:prSet/>
      <dgm:spPr/>
      <dgm:t>
        <a:bodyPr/>
        <a:lstStyle/>
        <a:p>
          <a:endParaRPr lang="en-US"/>
        </a:p>
      </dgm:t>
    </dgm:pt>
    <dgm:pt modelId="{28C76BC3-C688-4282-9268-74D03FBF3786}">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smtClean="0">
              <a:latin typeface="Arial" panose="020B0604020202020204" pitchFamily="34" charset="0"/>
              <a:ea typeface="+mn-lt"/>
              <a:cs typeface="Arial" panose="020B0604020202020204" pitchFamily="34" charset="0"/>
            </a:rPr>
            <a:t>Lisbon </a:t>
          </a:r>
          <a:br>
            <a:rPr lang="en-GB" sz="1800" b="1" dirty="0" smtClean="0">
              <a:latin typeface="Arial" panose="020B0604020202020204" pitchFamily="34" charset="0"/>
              <a:ea typeface="+mn-lt"/>
              <a:cs typeface="Arial" panose="020B0604020202020204" pitchFamily="34" charset="0"/>
            </a:rPr>
          </a:br>
          <a:r>
            <a:rPr lang="en-GB" sz="1800" b="1" dirty="0" smtClean="0">
              <a:latin typeface="Arial" panose="020B0604020202020204" pitchFamily="34" charset="0"/>
              <a:ea typeface="+mn-lt"/>
              <a:cs typeface="Arial" panose="020B0604020202020204" pitchFamily="34" charset="0"/>
            </a:rPr>
            <a:t>Recognition Convention 1997</a:t>
          </a:r>
        </a:p>
        <a:p>
          <a:pPr lvl="0" defTabSz="488950">
            <a:lnSpc>
              <a:spcPct val="90000"/>
            </a:lnSpc>
            <a:spcBef>
              <a:spcPct val="0"/>
            </a:spcBef>
            <a:spcAft>
              <a:spcPct val="35000"/>
            </a:spcAft>
          </a:pPr>
          <a:r>
            <a:rPr lang="fr-BE" sz="1800" dirty="0" smtClean="0">
              <a:latin typeface="Arial" panose="020B0604020202020204" pitchFamily="34" charset="0"/>
              <a:ea typeface="+mn-lt"/>
              <a:cs typeface="Arial" panose="020B0604020202020204" pitchFamily="34" charset="0"/>
            </a:rPr>
            <a:t>Convention on the Recognition of Qualifications </a:t>
          </a:r>
          <a:r>
            <a:rPr lang="en-GB" sz="1800" dirty="0" smtClean="0">
              <a:latin typeface="Arial" panose="020B0604020202020204" pitchFamily="34" charset="0"/>
              <a:ea typeface="+mn-lt"/>
              <a:cs typeface="Arial" panose="020B0604020202020204" pitchFamily="34" charset="0"/>
            </a:rPr>
            <a:t>concerning Higher </a:t>
          </a:r>
          <a:br>
            <a:rPr lang="en-GB" sz="1800" dirty="0" smtClean="0">
              <a:latin typeface="Arial" panose="020B0604020202020204" pitchFamily="34" charset="0"/>
              <a:ea typeface="+mn-lt"/>
              <a:cs typeface="Arial" panose="020B0604020202020204" pitchFamily="34" charset="0"/>
            </a:rPr>
          </a:br>
          <a:r>
            <a:rPr lang="en-GB" sz="1800" dirty="0" smtClean="0">
              <a:latin typeface="Arial" panose="020B0604020202020204" pitchFamily="34" charset="0"/>
              <a:ea typeface="+mn-lt"/>
              <a:cs typeface="Arial" panose="020B0604020202020204" pitchFamily="34" charset="0"/>
            </a:rPr>
            <a:t>Education in the European Re</a:t>
          </a:r>
          <a:r>
            <a:rPr lang="en-GB" sz="1800" dirty="0" smtClean="0">
              <a:ea typeface="+mn-lt"/>
              <a:cs typeface="+mn-lt"/>
            </a:rPr>
            <a:t>gion </a:t>
          </a:r>
          <a:endParaRPr lang="en-GB" sz="1800" b="1" dirty="0">
            <a:ea typeface="+mn-lt"/>
            <a:cs typeface="+mn-lt"/>
          </a:endParaRPr>
        </a:p>
      </dgm:t>
    </dgm:pt>
    <dgm:pt modelId="{C859276A-AAD9-4FB1-8F3D-41DEF4E38E9F}" type="parTrans" cxnId="{CD6658F8-BDF0-4AF9-BD2D-3A94D1E7A468}">
      <dgm:prSet/>
      <dgm:spPr/>
      <dgm:t>
        <a:bodyPr/>
        <a:lstStyle/>
        <a:p>
          <a:endParaRPr lang="en-US"/>
        </a:p>
      </dgm:t>
    </dgm:pt>
    <dgm:pt modelId="{8929E6D3-55B6-4AD5-BA41-0CFF9AA1FD55}" type="sibTrans" cxnId="{CD6658F8-BDF0-4AF9-BD2D-3A94D1E7A468}">
      <dgm:prSet/>
      <dgm:spPr/>
      <dgm:t>
        <a:bodyPr/>
        <a:lstStyle/>
        <a:p>
          <a:endParaRPr lang="en-US"/>
        </a:p>
      </dgm:t>
    </dgm:pt>
    <dgm:pt modelId="{5DF46E56-4D2A-42AE-8CD0-43796980CB2F}" type="pres">
      <dgm:prSet presAssocID="{C95D261D-7A5A-4602-867D-D94192A5F38E}" presName="diagram" presStyleCnt="0">
        <dgm:presLayoutVars>
          <dgm:dir/>
          <dgm:resizeHandles val="exact"/>
        </dgm:presLayoutVars>
      </dgm:prSet>
      <dgm:spPr/>
      <dgm:t>
        <a:bodyPr/>
        <a:lstStyle/>
        <a:p>
          <a:endParaRPr lang="en-US"/>
        </a:p>
      </dgm:t>
    </dgm:pt>
    <dgm:pt modelId="{E26EC5E9-3948-4161-A79B-0377030D177D}" type="pres">
      <dgm:prSet presAssocID="{CAEE5A88-3DF8-4AA2-8207-E4B854C27C32}" presName="node" presStyleLbl="node1" presStyleIdx="0" presStyleCnt="5" custLinFactNeighborX="2002" custLinFactNeighborY="-1669">
        <dgm:presLayoutVars>
          <dgm:bulletEnabled val="1"/>
        </dgm:presLayoutVars>
      </dgm:prSet>
      <dgm:spPr/>
      <dgm:t>
        <a:bodyPr/>
        <a:lstStyle/>
        <a:p>
          <a:endParaRPr lang="en-US"/>
        </a:p>
      </dgm:t>
    </dgm:pt>
    <dgm:pt modelId="{DB6A8747-09C7-447A-9CA9-E2D53494B738}" type="pres">
      <dgm:prSet presAssocID="{26BF3B24-75D5-46E5-9F11-8AB343503CC3}" presName="sibTrans" presStyleCnt="0"/>
      <dgm:spPr/>
      <dgm:t>
        <a:bodyPr/>
        <a:lstStyle/>
        <a:p>
          <a:endParaRPr lang="en-US"/>
        </a:p>
      </dgm:t>
    </dgm:pt>
    <dgm:pt modelId="{DB015ABE-2A9E-4C1C-857F-DF264C54AB43}" type="pres">
      <dgm:prSet presAssocID="{01F87876-813C-4B20-8F39-A3D3DCA58BF3}" presName="node" presStyleLbl="node1" presStyleIdx="1" presStyleCnt="5">
        <dgm:presLayoutVars>
          <dgm:bulletEnabled val="1"/>
        </dgm:presLayoutVars>
      </dgm:prSet>
      <dgm:spPr/>
      <dgm:t>
        <a:bodyPr/>
        <a:lstStyle/>
        <a:p>
          <a:endParaRPr lang="en-US"/>
        </a:p>
      </dgm:t>
    </dgm:pt>
    <dgm:pt modelId="{541088A2-BE64-41D1-A426-437F00876AA8}" type="pres">
      <dgm:prSet presAssocID="{C318980B-390E-4EE8-B928-3759712D8EE6}" presName="sibTrans" presStyleCnt="0"/>
      <dgm:spPr/>
      <dgm:t>
        <a:bodyPr/>
        <a:lstStyle/>
        <a:p>
          <a:endParaRPr lang="en-US"/>
        </a:p>
      </dgm:t>
    </dgm:pt>
    <dgm:pt modelId="{CA3DD47C-E6A8-45E5-AE24-A06543FC82B1}" type="pres">
      <dgm:prSet presAssocID="{B2885959-95A8-4A2C-ADDC-1A5D51F5B809}" presName="node" presStyleLbl="node1" presStyleIdx="2" presStyleCnt="5">
        <dgm:presLayoutVars>
          <dgm:bulletEnabled val="1"/>
        </dgm:presLayoutVars>
      </dgm:prSet>
      <dgm:spPr/>
      <dgm:t>
        <a:bodyPr/>
        <a:lstStyle/>
        <a:p>
          <a:endParaRPr lang="en-US"/>
        </a:p>
      </dgm:t>
    </dgm:pt>
    <dgm:pt modelId="{06456D9F-CFC7-4C21-B610-9FBF437E87B0}" type="pres">
      <dgm:prSet presAssocID="{F6FCEE1C-BFC0-4C86-87DD-3EE82937B4F5}" presName="sibTrans" presStyleCnt="0"/>
      <dgm:spPr/>
      <dgm:t>
        <a:bodyPr/>
        <a:lstStyle/>
        <a:p>
          <a:endParaRPr lang="en-US"/>
        </a:p>
      </dgm:t>
    </dgm:pt>
    <dgm:pt modelId="{E1258E3D-1BD6-49CD-A5F5-29315C17ACD3}" type="pres">
      <dgm:prSet presAssocID="{E37AA2D1-978C-4AD4-962A-877B912696A3}" presName="node" presStyleLbl="node1" presStyleIdx="3" presStyleCnt="5">
        <dgm:presLayoutVars>
          <dgm:bulletEnabled val="1"/>
        </dgm:presLayoutVars>
      </dgm:prSet>
      <dgm:spPr/>
      <dgm:t>
        <a:bodyPr/>
        <a:lstStyle/>
        <a:p>
          <a:endParaRPr lang="en-US"/>
        </a:p>
      </dgm:t>
    </dgm:pt>
    <dgm:pt modelId="{6B58291C-B85D-47B8-A884-1AA1F876528A}" type="pres">
      <dgm:prSet presAssocID="{0DD80A73-1CBD-4426-893A-D423FBC6A313}" presName="sibTrans" presStyleCnt="0"/>
      <dgm:spPr/>
      <dgm:t>
        <a:bodyPr/>
        <a:lstStyle/>
        <a:p>
          <a:endParaRPr lang="en-US"/>
        </a:p>
      </dgm:t>
    </dgm:pt>
    <dgm:pt modelId="{3EA549BA-5A7B-447E-92A4-592CCBFD89B2}" type="pres">
      <dgm:prSet presAssocID="{28C76BC3-C688-4282-9268-74D03FBF3786}" presName="node" presStyleLbl="node1" presStyleIdx="4" presStyleCnt="5">
        <dgm:presLayoutVars>
          <dgm:bulletEnabled val="1"/>
        </dgm:presLayoutVars>
      </dgm:prSet>
      <dgm:spPr/>
      <dgm:t>
        <a:bodyPr/>
        <a:lstStyle/>
        <a:p>
          <a:endParaRPr lang="en-US"/>
        </a:p>
      </dgm:t>
    </dgm:pt>
  </dgm:ptLst>
  <dgm:cxnLst>
    <dgm:cxn modelId="{65C28B20-E9B1-4D32-BF86-7AF0B94C683C}" type="presOf" srcId="{B2885959-95A8-4A2C-ADDC-1A5D51F5B809}" destId="{CA3DD47C-E6A8-45E5-AE24-A06543FC82B1}" srcOrd="0" destOrd="0" presId="urn:microsoft.com/office/officeart/2005/8/layout/default"/>
    <dgm:cxn modelId="{9E01965D-4CC5-4591-B9AE-2A0F4B643AC0}" srcId="{C95D261D-7A5A-4602-867D-D94192A5F38E}" destId="{CAEE5A88-3DF8-4AA2-8207-E4B854C27C32}" srcOrd="0" destOrd="0" parTransId="{66874458-C57D-45A7-9C61-C1B76F306F77}" sibTransId="{26BF3B24-75D5-46E5-9F11-8AB343503CC3}"/>
    <dgm:cxn modelId="{D67D118E-4650-4DA3-BC70-520C4A40B7A2}" srcId="{C95D261D-7A5A-4602-867D-D94192A5F38E}" destId="{B2885959-95A8-4A2C-ADDC-1A5D51F5B809}" srcOrd="2" destOrd="0" parTransId="{D3A76668-E908-4CBC-A51D-9A7F0E79685C}" sibTransId="{F6FCEE1C-BFC0-4C86-87DD-3EE82937B4F5}"/>
    <dgm:cxn modelId="{1A82BE77-58FC-48DF-A16E-11BDC5E00066}" type="presOf" srcId="{01F87876-813C-4B20-8F39-A3D3DCA58BF3}" destId="{DB015ABE-2A9E-4C1C-857F-DF264C54AB43}" srcOrd="0" destOrd="0" presId="urn:microsoft.com/office/officeart/2005/8/layout/default"/>
    <dgm:cxn modelId="{FF7B097A-327B-4FDF-8019-93536FAAD0C8}" srcId="{C95D261D-7A5A-4602-867D-D94192A5F38E}" destId="{E37AA2D1-978C-4AD4-962A-877B912696A3}" srcOrd="3" destOrd="0" parTransId="{EBAA4578-9EEF-44AB-B992-36F52314DC92}" sibTransId="{0DD80A73-1CBD-4426-893A-D423FBC6A313}"/>
    <dgm:cxn modelId="{A579138B-FBDE-42D2-A77D-5472D6C2C7D3}" type="presOf" srcId="{E37AA2D1-978C-4AD4-962A-877B912696A3}" destId="{E1258E3D-1BD6-49CD-A5F5-29315C17ACD3}" srcOrd="0" destOrd="0" presId="urn:microsoft.com/office/officeart/2005/8/layout/default"/>
    <dgm:cxn modelId="{90AE34D4-DA43-45D1-AD23-CE3EDB18176C}" type="presOf" srcId="{C95D261D-7A5A-4602-867D-D94192A5F38E}" destId="{5DF46E56-4D2A-42AE-8CD0-43796980CB2F}" srcOrd="0" destOrd="0" presId="urn:microsoft.com/office/officeart/2005/8/layout/default"/>
    <dgm:cxn modelId="{CD6658F8-BDF0-4AF9-BD2D-3A94D1E7A468}" srcId="{C95D261D-7A5A-4602-867D-D94192A5F38E}" destId="{28C76BC3-C688-4282-9268-74D03FBF3786}" srcOrd="4" destOrd="0" parTransId="{C859276A-AAD9-4FB1-8F3D-41DEF4E38E9F}" sibTransId="{8929E6D3-55B6-4AD5-BA41-0CFF9AA1FD55}"/>
    <dgm:cxn modelId="{79D27529-3B74-416C-9C6B-E4F29148980A}" type="presOf" srcId="{28C76BC3-C688-4282-9268-74D03FBF3786}" destId="{3EA549BA-5A7B-447E-92A4-592CCBFD89B2}" srcOrd="0" destOrd="0" presId="urn:microsoft.com/office/officeart/2005/8/layout/default"/>
    <dgm:cxn modelId="{5C638C08-3C4B-403A-9255-D5890D232536}" srcId="{C95D261D-7A5A-4602-867D-D94192A5F38E}" destId="{01F87876-813C-4B20-8F39-A3D3DCA58BF3}" srcOrd="1" destOrd="0" parTransId="{4765CBCC-50D7-4F36-B00C-EA3A2B5D78DC}" sibTransId="{C318980B-390E-4EE8-B928-3759712D8EE6}"/>
    <dgm:cxn modelId="{EE56389B-6A3C-4DEF-A5EB-51CCE092FF48}" type="presOf" srcId="{CAEE5A88-3DF8-4AA2-8207-E4B854C27C32}" destId="{E26EC5E9-3948-4161-A79B-0377030D177D}" srcOrd="0" destOrd="0" presId="urn:microsoft.com/office/officeart/2005/8/layout/default"/>
    <dgm:cxn modelId="{43999634-F3EF-4188-943D-0432C1EC42C7}" type="presParOf" srcId="{5DF46E56-4D2A-42AE-8CD0-43796980CB2F}" destId="{E26EC5E9-3948-4161-A79B-0377030D177D}" srcOrd="0" destOrd="0" presId="urn:microsoft.com/office/officeart/2005/8/layout/default"/>
    <dgm:cxn modelId="{0380DE44-2C37-4D2E-95D0-60D186319F67}" type="presParOf" srcId="{5DF46E56-4D2A-42AE-8CD0-43796980CB2F}" destId="{DB6A8747-09C7-447A-9CA9-E2D53494B738}" srcOrd="1" destOrd="0" presId="urn:microsoft.com/office/officeart/2005/8/layout/default"/>
    <dgm:cxn modelId="{B473F946-FFC6-4BBE-926F-E5ACF6766915}" type="presParOf" srcId="{5DF46E56-4D2A-42AE-8CD0-43796980CB2F}" destId="{DB015ABE-2A9E-4C1C-857F-DF264C54AB43}" srcOrd="2" destOrd="0" presId="urn:microsoft.com/office/officeart/2005/8/layout/default"/>
    <dgm:cxn modelId="{19B14AD7-B6CA-4111-A2AB-F9BCB40F0C8B}" type="presParOf" srcId="{5DF46E56-4D2A-42AE-8CD0-43796980CB2F}" destId="{541088A2-BE64-41D1-A426-437F00876AA8}" srcOrd="3" destOrd="0" presId="urn:microsoft.com/office/officeart/2005/8/layout/default"/>
    <dgm:cxn modelId="{F4C773AE-F8CB-40C2-B353-D2AABC4CC40D}" type="presParOf" srcId="{5DF46E56-4D2A-42AE-8CD0-43796980CB2F}" destId="{CA3DD47C-E6A8-45E5-AE24-A06543FC82B1}" srcOrd="4" destOrd="0" presId="urn:microsoft.com/office/officeart/2005/8/layout/default"/>
    <dgm:cxn modelId="{A8177A9D-9872-43AC-B726-91139A5CB13B}" type="presParOf" srcId="{5DF46E56-4D2A-42AE-8CD0-43796980CB2F}" destId="{06456D9F-CFC7-4C21-B610-9FBF437E87B0}" srcOrd="5" destOrd="0" presId="urn:microsoft.com/office/officeart/2005/8/layout/default"/>
    <dgm:cxn modelId="{BD9C9399-C90D-4DA4-BBD1-A284EF3FB9DD}" type="presParOf" srcId="{5DF46E56-4D2A-42AE-8CD0-43796980CB2F}" destId="{E1258E3D-1BD6-49CD-A5F5-29315C17ACD3}" srcOrd="6" destOrd="0" presId="urn:microsoft.com/office/officeart/2005/8/layout/default"/>
    <dgm:cxn modelId="{140FC4E4-1B50-43E6-813E-BF28FE67B6E0}" type="presParOf" srcId="{5DF46E56-4D2A-42AE-8CD0-43796980CB2F}" destId="{6B58291C-B85D-47B8-A884-1AA1F876528A}" srcOrd="7" destOrd="0" presId="urn:microsoft.com/office/officeart/2005/8/layout/default"/>
    <dgm:cxn modelId="{11FE4F9B-2730-4EC5-AEAC-5E27791D2494}" type="presParOf" srcId="{5DF46E56-4D2A-42AE-8CD0-43796980CB2F}" destId="{3EA549BA-5A7B-447E-92A4-592CCBFD89B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2352B16-5A3E-4056-B2FE-6CF5389AA35A}" type="doc">
      <dgm:prSet loTypeId="urn:microsoft.com/office/officeart/2005/8/layout/matrix3" loCatId="matrix" qsTypeId="urn:microsoft.com/office/officeart/2005/8/quickstyle/simple1" qsCatId="simple" csTypeId="urn:microsoft.com/office/officeart/2005/8/colors/accent0_1" csCatId="mainScheme" phldr="1"/>
      <dgm:spPr/>
      <dgm:t>
        <a:bodyPr/>
        <a:lstStyle/>
        <a:p>
          <a:endParaRPr lang="en-US"/>
        </a:p>
      </dgm:t>
    </dgm:pt>
    <dgm:pt modelId="{801272CA-1D78-4708-B09A-FD34D4C20C23}">
      <dgm:prSet phldrT="[Text]" phldr="0" custT="1"/>
      <dgm:spPr/>
      <dgm:t>
        <a:bodyPr/>
        <a:lstStyle/>
        <a:p>
          <a:pPr rtl="0"/>
          <a:r>
            <a:rPr lang="en-US" sz="1950" b="1" dirty="0" smtClean="0">
              <a:latin typeface="+mn-lt"/>
            </a:rPr>
            <a:t> </a:t>
          </a:r>
          <a:r>
            <a:rPr lang="en-GB" sz="1950" b="1" dirty="0" smtClean="0">
              <a:latin typeface="Arial" panose="020B0604020202020204" pitchFamily="34" charset="0"/>
              <a:cs typeface="Arial" panose="020B0604020202020204" pitchFamily="34" charset="0"/>
            </a:rPr>
            <a:t>Automatic recognition  implemented only by 9 EU countries</a:t>
          </a:r>
          <a:endParaRPr lang="en-GB" sz="1950" b="1" dirty="0">
            <a:latin typeface="Arial" panose="020B0604020202020204" pitchFamily="34" charset="0"/>
            <a:cs typeface="Arial" panose="020B0604020202020204" pitchFamily="34" charset="0"/>
          </a:endParaRPr>
        </a:p>
      </dgm:t>
    </dgm:pt>
    <dgm:pt modelId="{A8FDE3B7-8C7B-4F35-BFE4-030F7BB04402}" type="parTrans" cxnId="{48A2A6E5-8D78-4E4C-8F46-723FE776F8A2}">
      <dgm:prSet/>
      <dgm:spPr/>
      <dgm:t>
        <a:bodyPr/>
        <a:lstStyle/>
        <a:p>
          <a:endParaRPr lang="en-US"/>
        </a:p>
      </dgm:t>
    </dgm:pt>
    <dgm:pt modelId="{EB6DA4C6-1083-4AC0-9658-8AB8CC685F5D}" type="sibTrans" cxnId="{48A2A6E5-8D78-4E4C-8F46-723FE776F8A2}">
      <dgm:prSet/>
      <dgm:spPr/>
      <dgm:t>
        <a:bodyPr/>
        <a:lstStyle/>
        <a:p>
          <a:endParaRPr lang="en-US"/>
        </a:p>
      </dgm:t>
    </dgm:pt>
    <dgm:pt modelId="{33E94CC4-EAAF-4F9F-92AA-0C5BA631D7F3}">
      <dgm:prSet phldr="0" custT="1"/>
      <dgm:spPr/>
      <dgm:t>
        <a:bodyPr/>
        <a:lstStyle/>
        <a:p>
          <a:pPr rtl="0"/>
          <a:r>
            <a:rPr lang="en-GB" sz="1950" b="1" smtClean="0">
              <a:latin typeface="Arial" panose="020B0604020202020204" pitchFamily="34" charset="0"/>
              <a:cs typeface="Arial" panose="020B0604020202020204" pitchFamily="34" charset="0"/>
            </a:rPr>
            <a:t>Recognition of prior learning often done case by case scenario</a:t>
          </a:r>
          <a:endParaRPr lang="en-US" sz="1950" b="1" dirty="0">
            <a:latin typeface="Arial" panose="020B0604020202020204" pitchFamily="34" charset="0"/>
            <a:cs typeface="Arial" panose="020B0604020202020204" pitchFamily="34" charset="0"/>
          </a:endParaRPr>
        </a:p>
      </dgm:t>
    </dgm:pt>
    <dgm:pt modelId="{93BB4EF0-088C-4314-AA46-F0A025C2E9C1}" type="parTrans" cxnId="{803CD181-FE65-4E05-832A-1C8A5B915382}">
      <dgm:prSet/>
      <dgm:spPr/>
      <dgm:t>
        <a:bodyPr/>
        <a:lstStyle/>
        <a:p>
          <a:endParaRPr lang="en-US"/>
        </a:p>
      </dgm:t>
    </dgm:pt>
    <dgm:pt modelId="{27F9D162-1385-41A8-B8AD-91B6134D8AC3}" type="sibTrans" cxnId="{803CD181-FE65-4E05-832A-1C8A5B915382}">
      <dgm:prSet/>
      <dgm:spPr/>
      <dgm:t>
        <a:bodyPr/>
        <a:lstStyle/>
        <a:p>
          <a:endParaRPr lang="en-US"/>
        </a:p>
      </dgm:t>
    </dgm:pt>
    <dgm:pt modelId="{2224034D-7730-4634-B5B2-B83B77BB0C53}">
      <dgm:prSet phldr="0" custT="1"/>
      <dgm:spPr/>
      <dgm:t>
        <a:bodyPr/>
        <a:lstStyle/>
        <a:p>
          <a:pPr rtl="0"/>
          <a:r>
            <a:rPr lang="en-GB" sz="1950" b="1" smtClean="0">
              <a:latin typeface="Arial" panose="020B0604020202020204" pitchFamily="34" charset="0"/>
              <a:cs typeface="Arial" panose="020B0604020202020204" pitchFamily="34" charset="0"/>
            </a:rPr>
            <a:t>Non-implementation of the Bologna tools</a:t>
          </a:r>
          <a:endParaRPr lang="en-US" sz="1950" b="1" dirty="0">
            <a:latin typeface="Arial" panose="020B0604020202020204" pitchFamily="34" charset="0"/>
            <a:cs typeface="Arial" panose="020B0604020202020204" pitchFamily="34" charset="0"/>
          </a:endParaRPr>
        </a:p>
      </dgm:t>
    </dgm:pt>
    <dgm:pt modelId="{9642E17A-DCBA-4F08-AAF0-A0248FF8C3E2}" type="parTrans" cxnId="{2B4C9946-C2FC-49BA-8E57-12D5A0EE455E}">
      <dgm:prSet/>
      <dgm:spPr/>
      <dgm:t>
        <a:bodyPr/>
        <a:lstStyle/>
        <a:p>
          <a:endParaRPr lang="en-US"/>
        </a:p>
      </dgm:t>
    </dgm:pt>
    <dgm:pt modelId="{169307B3-9816-4299-A663-86A577B863C4}" type="sibTrans" cxnId="{2B4C9946-C2FC-49BA-8E57-12D5A0EE455E}">
      <dgm:prSet/>
      <dgm:spPr/>
      <dgm:t>
        <a:bodyPr/>
        <a:lstStyle/>
        <a:p>
          <a:endParaRPr lang="en-US"/>
        </a:p>
      </dgm:t>
    </dgm:pt>
    <dgm:pt modelId="{DB8546C9-0C55-4167-8136-80B4FB144967}">
      <dgm:prSet phldr="0" custT="1"/>
      <dgm:spPr/>
      <dgm:t>
        <a:bodyPr/>
        <a:lstStyle/>
        <a:p>
          <a:r>
            <a:rPr lang="en-GB" sz="1950" b="1" smtClean="0">
              <a:latin typeface="Arial" panose="020B0604020202020204" pitchFamily="34" charset="0"/>
              <a:cs typeface="Arial" panose="020B0604020202020204" pitchFamily="34" charset="0"/>
            </a:rPr>
            <a:t>Difficulties in recognising virtual and blended learning or short-term mobility </a:t>
          </a:r>
          <a:r>
            <a:rPr lang="en-GB" sz="1950" b="1" smtClean="0">
              <a:latin typeface="+mn-lt"/>
            </a:rPr>
            <a:t> </a:t>
          </a:r>
          <a:endParaRPr lang="en-US" sz="1950" b="1" dirty="0">
            <a:latin typeface="+mn-lt"/>
          </a:endParaRPr>
        </a:p>
      </dgm:t>
    </dgm:pt>
    <dgm:pt modelId="{6B2746F8-0721-4E04-8872-E15E76784F23}" type="parTrans" cxnId="{D2BF481A-F7DA-4F3E-A2C6-986E17784813}">
      <dgm:prSet/>
      <dgm:spPr/>
      <dgm:t>
        <a:bodyPr/>
        <a:lstStyle/>
        <a:p>
          <a:endParaRPr lang="en-US"/>
        </a:p>
      </dgm:t>
    </dgm:pt>
    <dgm:pt modelId="{65177E83-9283-4DE5-A8EB-FB4D71B43ACC}" type="sibTrans" cxnId="{D2BF481A-F7DA-4F3E-A2C6-986E17784813}">
      <dgm:prSet/>
      <dgm:spPr/>
      <dgm:t>
        <a:bodyPr/>
        <a:lstStyle/>
        <a:p>
          <a:endParaRPr lang="en-US"/>
        </a:p>
      </dgm:t>
    </dgm:pt>
    <dgm:pt modelId="{4BD25A52-9BF2-429C-96A7-8D0AC87E1FE8}" type="pres">
      <dgm:prSet presAssocID="{52352B16-5A3E-4056-B2FE-6CF5389AA35A}" presName="matrix" presStyleCnt="0">
        <dgm:presLayoutVars>
          <dgm:chMax val="1"/>
          <dgm:dir/>
          <dgm:resizeHandles val="exact"/>
        </dgm:presLayoutVars>
      </dgm:prSet>
      <dgm:spPr/>
      <dgm:t>
        <a:bodyPr/>
        <a:lstStyle/>
        <a:p>
          <a:endParaRPr lang="en-US"/>
        </a:p>
      </dgm:t>
    </dgm:pt>
    <dgm:pt modelId="{9FF611CA-C621-48B3-81C3-1B93C039AF79}" type="pres">
      <dgm:prSet presAssocID="{52352B16-5A3E-4056-B2FE-6CF5389AA35A}" presName="diamond" presStyleLbl="bgShp" presStyleIdx="0" presStyleCnt="1"/>
      <dgm:spPr/>
      <dgm:t>
        <a:bodyPr/>
        <a:lstStyle/>
        <a:p>
          <a:endParaRPr lang="en-US"/>
        </a:p>
      </dgm:t>
    </dgm:pt>
    <dgm:pt modelId="{1463AB4D-6D6C-4765-B093-DE9B374179C7}" type="pres">
      <dgm:prSet presAssocID="{52352B16-5A3E-4056-B2FE-6CF5389AA35A}" presName="quad1" presStyleLbl="node1" presStyleIdx="0" presStyleCnt="4">
        <dgm:presLayoutVars>
          <dgm:chMax val="0"/>
          <dgm:chPref val="0"/>
          <dgm:bulletEnabled val="1"/>
        </dgm:presLayoutVars>
      </dgm:prSet>
      <dgm:spPr/>
      <dgm:t>
        <a:bodyPr/>
        <a:lstStyle/>
        <a:p>
          <a:endParaRPr lang="en-US"/>
        </a:p>
      </dgm:t>
    </dgm:pt>
    <dgm:pt modelId="{1FD3C576-2E2A-4A41-A557-BA4C91910A7C}" type="pres">
      <dgm:prSet presAssocID="{52352B16-5A3E-4056-B2FE-6CF5389AA35A}" presName="quad2" presStyleLbl="node1" presStyleIdx="1" presStyleCnt="4">
        <dgm:presLayoutVars>
          <dgm:chMax val="0"/>
          <dgm:chPref val="0"/>
          <dgm:bulletEnabled val="1"/>
        </dgm:presLayoutVars>
      </dgm:prSet>
      <dgm:spPr/>
      <dgm:t>
        <a:bodyPr/>
        <a:lstStyle/>
        <a:p>
          <a:endParaRPr lang="en-US"/>
        </a:p>
      </dgm:t>
    </dgm:pt>
    <dgm:pt modelId="{FE508410-1E43-450C-85B5-A8A8430D3D96}" type="pres">
      <dgm:prSet presAssocID="{52352B16-5A3E-4056-B2FE-6CF5389AA35A}" presName="quad3" presStyleLbl="node1" presStyleIdx="2" presStyleCnt="4">
        <dgm:presLayoutVars>
          <dgm:chMax val="0"/>
          <dgm:chPref val="0"/>
          <dgm:bulletEnabled val="1"/>
        </dgm:presLayoutVars>
      </dgm:prSet>
      <dgm:spPr/>
      <dgm:t>
        <a:bodyPr/>
        <a:lstStyle/>
        <a:p>
          <a:endParaRPr lang="en-US"/>
        </a:p>
      </dgm:t>
    </dgm:pt>
    <dgm:pt modelId="{CC4B15F2-3C52-44BC-977E-472F7109E479}" type="pres">
      <dgm:prSet presAssocID="{52352B16-5A3E-4056-B2FE-6CF5389AA35A}" presName="quad4" presStyleLbl="node1" presStyleIdx="3" presStyleCnt="4">
        <dgm:presLayoutVars>
          <dgm:chMax val="0"/>
          <dgm:chPref val="0"/>
          <dgm:bulletEnabled val="1"/>
        </dgm:presLayoutVars>
      </dgm:prSet>
      <dgm:spPr/>
      <dgm:t>
        <a:bodyPr/>
        <a:lstStyle/>
        <a:p>
          <a:endParaRPr lang="en-US"/>
        </a:p>
      </dgm:t>
    </dgm:pt>
  </dgm:ptLst>
  <dgm:cxnLst>
    <dgm:cxn modelId="{803CD181-FE65-4E05-832A-1C8A5B915382}" srcId="{52352B16-5A3E-4056-B2FE-6CF5389AA35A}" destId="{33E94CC4-EAAF-4F9F-92AA-0C5BA631D7F3}" srcOrd="3" destOrd="0" parTransId="{93BB4EF0-088C-4314-AA46-F0A025C2E9C1}" sibTransId="{27F9D162-1385-41A8-B8AD-91B6134D8AC3}"/>
    <dgm:cxn modelId="{1B80351E-D1C8-401D-B6B0-B9814BB0317A}" type="presOf" srcId="{52352B16-5A3E-4056-B2FE-6CF5389AA35A}" destId="{4BD25A52-9BF2-429C-96A7-8D0AC87E1FE8}" srcOrd="0" destOrd="0" presId="urn:microsoft.com/office/officeart/2005/8/layout/matrix3"/>
    <dgm:cxn modelId="{48A2A6E5-8D78-4E4C-8F46-723FE776F8A2}" srcId="{52352B16-5A3E-4056-B2FE-6CF5389AA35A}" destId="{801272CA-1D78-4708-B09A-FD34D4C20C23}" srcOrd="0" destOrd="0" parTransId="{A8FDE3B7-8C7B-4F35-BFE4-030F7BB04402}" sibTransId="{EB6DA4C6-1083-4AC0-9658-8AB8CC685F5D}"/>
    <dgm:cxn modelId="{77ACF8B4-07DA-4659-9FFA-793791E62B9D}" type="presOf" srcId="{801272CA-1D78-4708-B09A-FD34D4C20C23}" destId="{1463AB4D-6D6C-4765-B093-DE9B374179C7}" srcOrd="0" destOrd="0" presId="urn:microsoft.com/office/officeart/2005/8/layout/matrix3"/>
    <dgm:cxn modelId="{2B4C9946-C2FC-49BA-8E57-12D5A0EE455E}" srcId="{52352B16-5A3E-4056-B2FE-6CF5389AA35A}" destId="{2224034D-7730-4634-B5B2-B83B77BB0C53}" srcOrd="1" destOrd="0" parTransId="{9642E17A-DCBA-4F08-AAF0-A0248FF8C3E2}" sibTransId="{169307B3-9816-4299-A663-86A577B863C4}"/>
    <dgm:cxn modelId="{5504C209-A69A-4E20-88D3-0F475423D634}" type="presOf" srcId="{33E94CC4-EAAF-4F9F-92AA-0C5BA631D7F3}" destId="{CC4B15F2-3C52-44BC-977E-472F7109E479}" srcOrd="0" destOrd="0" presId="urn:microsoft.com/office/officeart/2005/8/layout/matrix3"/>
    <dgm:cxn modelId="{D42492A1-4E61-4D95-80D3-29317E2CE9AD}" type="presOf" srcId="{DB8546C9-0C55-4167-8136-80B4FB144967}" destId="{FE508410-1E43-450C-85B5-A8A8430D3D96}" srcOrd="0" destOrd="0" presId="urn:microsoft.com/office/officeart/2005/8/layout/matrix3"/>
    <dgm:cxn modelId="{67C92459-3B4F-4FBA-809C-A52684437E9D}" type="presOf" srcId="{2224034D-7730-4634-B5B2-B83B77BB0C53}" destId="{1FD3C576-2E2A-4A41-A557-BA4C91910A7C}" srcOrd="0" destOrd="0" presId="urn:microsoft.com/office/officeart/2005/8/layout/matrix3"/>
    <dgm:cxn modelId="{D2BF481A-F7DA-4F3E-A2C6-986E17784813}" srcId="{52352B16-5A3E-4056-B2FE-6CF5389AA35A}" destId="{DB8546C9-0C55-4167-8136-80B4FB144967}" srcOrd="2" destOrd="0" parTransId="{6B2746F8-0721-4E04-8872-E15E76784F23}" sibTransId="{65177E83-9283-4DE5-A8EB-FB4D71B43ACC}"/>
    <dgm:cxn modelId="{6E96FD1F-07E6-4B29-A18A-FC20478E19A5}" type="presParOf" srcId="{4BD25A52-9BF2-429C-96A7-8D0AC87E1FE8}" destId="{9FF611CA-C621-48B3-81C3-1B93C039AF79}" srcOrd="0" destOrd="0" presId="urn:microsoft.com/office/officeart/2005/8/layout/matrix3"/>
    <dgm:cxn modelId="{5C4DB644-D550-4417-A720-7D1FFD6EC46D}" type="presParOf" srcId="{4BD25A52-9BF2-429C-96A7-8D0AC87E1FE8}" destId="{1463AB4D-6D6C-4765-B093-DE9B374179C7}" srcOrd="1" destOrd="0" presId="urn:microsoft.com/office/officeart/2005/8/layout/matrix3"/>
    <dgm:cxn modelId="{1138F6D1-AF64-4396-BB15-A2855AA6197C}" type="presParOf" srcId="{4BD25A52-9BF2-429C-96A7-8D0AC87E1FE8}" destId="{1FD3C576-2E2A-4A41-A557-BA4C91910A7C}" srcOrd="2" destOrd="0" presId="urn:microsoft.com/office/officeart/2005/8/layout/matrix3"/>
    <dgm:cxn modelId="{84CC5ED8-FEBA-4045-9CCA-D381B0933930}" type="presParOf" srcId="{4BD25A52-9BF2-429C-96A7-8D0AC87E1FE8}" destId="{FE508410-1E43-450C-85B5-A8A8430D3D96}" srcOrd="3" destOrd="0" presId="urn:microsoft.com/office/officeart/2005/8/layout/matrix3"/>
    <dgm:cxn modelId="{E986B94C-58F4-4D9E-8D5D-7AD6790CE633}" type="presParOf" srcId="{4BD25A52-9BF2-429C-96A7-8D0AC87E1FE8}" destId="{CC4B15F2-3C52-44BC-977E-472F7109E47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0A546-7048-459E-9FBE-17F29AFF9FCF}">
      <dsp:nvSpPr>
        <dsp:cNvPr id="0" name=""/>
        <dsp:cNvSpPr/>
      </dsp:nvSpPr>
      <dsp:spPr>
        <a:xfrm>
          <a:off x="2997589" y="0"/>
          <a:ext cx="4351338" cy="4351338"/>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EEDB5-6DF3-4933-B16C-E1D25F6A7D91}">
      <dsp:nvSpPr>
        <dsp:cNvPr id="0" name=""/>
        <dsp:cNvSpPr/>
      </dsp:nvSpPr>
      <dsp:spPr>
        <a:xfrm>
          <a:off x="2025950" y="0"/>
          <a:ext cx="2691018" cy="2359165"/>
        </a:xfrm>
        <a:prstGeom prst="round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Automatic recognition of a degree leads to the automatic right of an applicant holding a qualification of a certain level to be considered for entry to the </a:t>
          </a:r>
          <a:r>
            <a:rPr lang="en-US" sz="1400" kern="1200" dirty="0" err="1" smtClean="0">
              <a:effectLst>
                <a:outerShdw blurRad="38100" dist="38100" dir="2700000" algn="tl">
                  <a:srgbClr val="000000">
                    <a:alpha val="43137"/>
                  </a:srgbClr>
                </a:outerShdw>
              </a:effectLst>
            </a:rPr>
            <a:t>labour</a:t>
          </a:r>
          <a:r>
            <a:rPr lang="en-US" sz="1400" kern="1200" dirty="0" smtClean="0">
              <a:effectLst>
                <a:outerShdw blurRad="38100" dist="38100" dir="2700000" algn="tl">
                  <a:srgbClr val="000000">
                    <a:alpha val="43137"/>
                  </a:srgbClr>
                </a:outerShdw>
              </a:effectLst>
            </a:rPr>
            <a:t> market or a </a:t>
          </a:r>
          <a:r>
            <a:rPr lang="en-US" sz="1400" kern="1200" dirty="0" err="1" smtClean="0">
              <a:effectLst>
                <a:outerShdw blurRad="38100" dist="38100" dir="2700000" algn="tl">
                  <a:srgbClr val="000000">
                    <a:alpha val="43137"/>
                  </a:srgbClr>
                </a:outerShdw>
              </a:effectLst>
            </a:rPr>
            <a:t>programme</a:t>
          </a:r>
          <a:r>
            <a:rPr lang="en-US" sz="1400" kern="1200" dirty="0" smtClean="0">
              <a:effectLst>
                <a:outerShdw blurRad="38100" dist="38100" dir="2700000" algn="tl">
                  <a:srgbClr val="000000">
                    <a:alpha val="43137"/>
                  </a:srgbClr>
                </a:outerShdw>
              </a:effectLst>
            </a:rPr>
            <a:t> of further study in the next level in any other EHEA-country (access)“ - 2015 EHEA pathfinder group on AR</a:t>
          </a:r>
          <a:endParaRPr lang="pt-PT" sz="1400" kern="1200" dirty="0">
            <a:effectLst>
              <a:outerShdw blurRad="38100" dist="38100" dir="2700000" algn="tl">
                <a:srgbClr val="000000">
                  <a:alpha val="43137"/>
                </a:srgbClr>
              </a:outerShdw>
            </a:effectLst>
          </a:endParaRPr>
        </a:p>
      </dsp:txBody>
      <dsp:txXfrm>
        <a:off x="2141115" y="115165"/>
        <a:ext cx="2460688" cy="2128835"/>
      </dsp:txXfrm>
    </dsp:sp>
    <dsp:sp modelId="{262AE120-AA79-4D2C-A72D-0A2550175C63}">
      <dsp:nvSpPr>
        <dsp:cNvPr id="0" name=""/>
        <dsp:cNvSpPr/>
      </dsp:nvSpPr>
      <dsp:spPr>
        <a:xfrm>
          <a:off x="5662699" y="4411"/>
          <a:ext cx="3029183" cy="2198423"/>
        </a:xfrm>
        <a:prstGeom prst="round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nl-NL" sz="1400" kern="1200" dirty="0" smtClean="0"/>
            <a:t>Automatic </a:t>
          </a:r>
          <a:r>
            <a:rPr lang="nl-NL" sz="1400" kern="1200" dirty="0" err="1" smtClean="0"/>
            <a:t>recognition</a:t>
          </a:r>
          <a:r>
            <a:rPr lang="nl-NL" sz="1400" kern="1200" dirty="0" smtClean="0"/>
            <a:t> means that </a:t>
          </a:r>
          <a:r>
            <a:rPr lang="nl-NL" sz="1400" kern="1200" dirty="0" err="1" smtClean="0"/>
            <a:t>there</a:t>
          </a:r>
          <a:r>
            <a:rPr lang="nl-NL" sz="1400" kern="1200" dirty="0" smtClean="0"/>
            <a:t> are no separate </a:t>
          </a:r>
          <a:r>
            <a:rPr lang="nl-NL" sz="1400" kern="1200" dirty="0" err="1" smtClean="0"/>
            <a:t>recognition</a:t>
          </a:r>
          <a:r>
            <a:rPr lang="nl-NL" sz="1400" kern="1200" dirty="0" smtClean="0"/>
            <a:t> </a:t>
          </a:r>
          <a:r>
            <a:rPr lang="nl-NL" sz="1400" kern="1200" dirty="0" err="1" smtClean="0"/>
            <a:t>procedurse</a:t>
          </a:r>
          <a:r>
            <a:rPr lang="nl-NL" sz="1400" kern="1200" dirty="0" smtClean="0"/>
            <a:t> in </a:t>
          </a:r>
          <a:r>
            <a:rPr lang="nl-NL" sz="1400" kern="1200" dirty="0" err="1" smtClean="0"/>
            <a:t>place</a:t>
          </a:r>
          <a:r>
            <a:rPr lang="nl-NL" sz="1400" kern="1200" dirty="0" smtClean="0"/>
            <a:t> </a:t>
          </a:r>
          <a:r>
            <a:rPr lang="nl-NL" sz="1400" kern="1200" dirty="0" err="1" smtClean="0"/>
            <a:t>for</a:t>
          </a:r>
          <a:r>
            <a:rPr lang="nl-NL" sz="1400" kern="1200" dirty="0" smtClean="0"/>
            <a:t> </a:t>
          </a:r>
          <a:r>
            <a:rPr lang="nl-NL" sz="1400" kern="1200" dirty="0" err="1" smtClean="0"/>
            <a:t>holders</a:t>
          </a:r>
          <a:r>
            <a:rPr lang="nl-NL" sz="1400" kern="1200" dirty="0" smtClean="0"/>
            <a:t> of </a:t>
          </a:r>
          <a:r>
            <a:rPr lang="nl-NL" sz="1400" kern="1200" dirty="0" err="1" smtClean="0"/>
            <a:t>foreign</a:t>
          </a:r>
          <a:r>
            <a:rPr lang="nl-NL" sz="1400" kern="1200" dirty="0" smtClean="0"/>
            <a:t> </a:t>
          </a:r>
          <a:r>
            <a:rPr lang="nl-NL" sz="1400" kern="1200" dirty="0" err="1" smtClean="0"/>
            <a:t>qualifications</a:t>
          </a:r>
          <a:r>
            <a:rPr lang="nl-NL" sz="1400" kern="1200" dirty="0" smtClean="0"/>
            <a:t> </a:t>
          </a:r>
          <a:r>
            <a:rPr lang="nl-NL" sz="1400" kern="1200" dirty="0" err="1" smtClean="0"/>
            <a:t>from</a:t>
          </a:r>
          <a:r>
            <a:rPr lang="nl-NL" sz="1400" kern="1200" dirty="0" smtClean="0"/>
            <a:t> EU Member </a:t>
          </a:r>
          <a:r>
            <a:rPr lang="nl-NL" sz="1400" kern="1200" dirty="0" err="1" smtClean="0"/>
            <a:t>States</a:t>
          </a:r>
          <a:r>
            <a:rPr lang="nl-NL" sz="1400" kern="1200" dirty="0" smtClean="0"/>
            <a:t> </a:t>
          </a:r>
          <a:r>
            <a:rPr lang="nl-NL" sz="1400" kern="1200" dirty="0" err="1" smtClean="0"/>
            <a:t>to</a:t>
          </a:r>
          <a:r>
            <a:rPr lang="nl-NL" sz="1400" kern="1200" dirty="0" smtClean="0"/>
            <a:t> access </a:t>
          </a:r>
          <a:r>
            <a:rPr lang="nl-NL" sz="1400" kern="1200" dirty="0" err="1" smtClean="0"/>
            <a:t>further</a:t>
          </a:r>
          <a:r>
            <a:rPr lang="nl-NL" sz="1400" kern="1200" dirty="0" smtClean="0"/>
            <a:t> </a:t>
          </a:r>
          <a:r>
            <a:rPr lang="nl-NL" sz="1400" kern="1200" dirty="0" err="1" smtClean="0"/>
            <a:t>learning</a:t>
          </a:r>
          <a:r>
            <a:rPr lang="nl-NL" sz="1400" kern="1200" dirty="0" smtClean="0"/>
            <a:t>. The </a:t>
          </a:r>
          <a:r>
            <a:rPr lang="nl-NL" sz="1400" kern="1200" dirty="0" err="1" smtClean="0"/>
            <a:t>only</a:t>
          </a:r>
          <a:r>
            <a:rPr lang="nl-NL" sz="1400" kern="1200" dirty="0" smtClean="0"/>
            <a:t> procedure </a:t>
          </a:r>
          <a:r>
            <a:rPr lang="nl-NL" sz="1400" kern="1200" dirty="0" err="1" smtClean="0"/>
            <a:t>should</a:t>
          </a:r>
          <a:r>
            <a:rPr lang="nl-NL" sz="1400" kern="1200" dirty="0" smtClean="0"/>
            <a:t> </a:t>
          </a:r>
          <a:r>
            <a:rPr lang="nl-NL" sz="1400" kern="1200" dirty="0" err="1" smtClean="0"/>
            <a:t>be</a:t>
          </a:r>
          <a:r>
            <a:rPr lang="nl-NL" sz="1400" kern="1200" dirty="0" smtClean="0"/>
            <a:t> </a:t>
          </a:r>
          <a:r>
            <a:rPr lang="nl-NL" sz="1400" kern="1200" dirty="0" err="1" smtClean="0"/>
            <a:t>to</a:t>
          </a:r>
          <a:r>
            <a:rPr lang="nl-NL" sz="1400" kern="1200" dirty="0" smtClean="0"/>
            <a:t> check that the </a:t>
          </a:r>
          <a:r>
            <a:rPr lang="nl-NL" sz="1400" kern="1200" dirty="0" err="1" smtClean="0"/>
            <a:t>qualification</a:t>
          </a:r>
          <a:r>
            <a:rPr lang="nl-NL" sz="1400" kern="1200" dirty="0" smtClean="0"/>
            <a:t> is </a:t>
          </a:r>
          <a:r>
            <a:rPr lang="nl-NL" sz="1400" kern="1200" dirty="0" err="1" smtClean="0"/>
            <a:t>genuine</a:t>
          </a:r>
          <a:r>
            <a:rPr lang="nl-NL" sz="1400" kern="1200" dirty="0" smtClean="0"/>
            <a:t> and </a:t>
          </a:r>
          <a:r>
            <a:rPr lang="nl-NL" sz="1400" kern="1200" dirty="0" err="1" smtClean="0"/>
            <a:t>classified</a:t>
          </a:r>
          <a:r>
            <a:rPr lang="nl-NL" sz="1400" kern="1200" dirty="0" smtClean="0"/>
            <a:t> at the right level</a:t>
          </a:r>
          <a:endParaRPr lang="pt-PT" sz="1400" kern="1200" dirty="0"/>
        </a:p>
      </dsp:txBody>
      <dsp:txXfrm>
        <a:off x="5770017" y="111729"/>
        <a:ext cx="2814547" cy="1983787"/>
      </dsp:txXfrm>
    </dsp:sp>
    <dsp:sp modelId="{13B5D85D-5C93-46D0-9863-65AD5CB8D921}">
      <dsp:nvSpPr>
        <dsp:cNvPr id="0" name=""/>
        <dsp:cNvSpPr/>
      </dsp:nvSpPr>
      <dsp:spPr>
        <a:xfrm>
          <a:off x="2628452" y="2540022"/>
          <a:ext cx="1697021" cy="1697021"/>
        </a:xfrm>
        <a:prstGeom prst="roundRect">
          <a:avLst/>
        </a:prstGeom>
        <a:solidFill>
          <a:srgbClr val="FFC000"/>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nl-NL" sz="1600" kern="1200" dirty="0" smtClean="0"/>
            <a:t>Right </a:t>
          </a:r>
          <a:r>
            <a:rPr lang="nl-NL" sz="1600" kern="1200" dirty="0" err="1" smtClean="0"/>
            <a:t>to</a:t>
          </a:r>
          <a:r>
            <a:rPr lang="nl-NL" sz="1600" kern="1200" dirty="0" smtClean="0"/>
            <a:t> access ≠ (</a:t>
          </a:r>
          <a:r>
            <a:rPr lang="nl-NL" sz="1600" kern="1200" dirty="0" err="1" smtClean="0"/>
            <a:t>always</a:t>
          </a:r>
          <a:r>
            <a:rPr lang="nl-NL" sz="1600" kern="1200" dirty="0" smtClean="0"/>
            <a:t>) </a:t>
          </a:r>
          <a:r>
            <a:rPr lang="nl-NL" sz="1600" kern="1200" dirty="0" err="1" smtClean="0"/>
            <a:t>admission</a:t>
          </a:r>
          <a:endParaRPr lang="en-US" sz="1600" kern="1200" dirty="0"/>
        </a:p>
      </dsp:txBody>
      <dsp:txXfrm>
        <a:off x="2711294" y="2622864"/>
        <a:ext cx="1531337" cy="1531337"/>
      </dsp:txXfrm>
    </dsp:sp>
    <dsp:sp modelId="{339CF5BA-A827-4BD2-B76F-71B2BF14C1E8}">
      <dsp:nvSpPr>
        <dsp:cNvPr id="0" name=""/>
        <dsp:cNvSpPr/>
      </dsp:nvSpPr>
      <dsp:spPr>
        <a:xfrm>
          <a:off x="6355152" y="2495916"/>
          <a:ext cx="1697021" cy="1697021"/>
        </a:xfrm>
        <a:prstGeom prst="roundRect">
          <a:avLst/>
        </a:prstGeom>
        <a:solidFill>
          <a:srgbClr val="FFC000"/>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nl-NL" sz="1600" kern="1200" dirty="0" err="1" smtClean="0"/>
            <a:t>Recognition</a:t>
          </a:r>
          <a:r>
            <a:rPr lang="nl-NL" sz="1600" kern="1200" dirty="0" smtClean="0"/>
            <a:t> of </a:t>
          </a:r>
          <a:r>
            <a:rPr lang="nl-NL" sz="1600" kern="1200" dirty="0" err="1" smtClean="0"/>
            <a:t>foreign</a:t>
          </a:r>
          <a:r>
            <a:rPr lang="nl-NL" sz="1600" kern="1200" dirty="0" smtClean="0"/>
            <a:t> </a:t>
          </a:r>
          <a:r>
            <a:rPr lang="nl-NL" sz="1600" kern="1200" dirty="0" err="1" smtClean="0"/>
            <a:t>qualifications</a:t>
          </a:r>
          <a:r>
            <a:rPr lang="nl-NL" sz="1600" kern="1200" dirty="0" smtClean="0"/>
            <a:t> </a:t>
          </a:r>
          <a:r>
            <a:rPr lang="nl-NL" sz="1600" kern="1200" dirty="0" err="1" smtClean="0"/>
            <a:t>from</a:t>
          </a:r>
          <a:r>
            <a:rPr lang="nl-NL" sz="1600" kern="1200" dirty="0" smtClean="0"/>
            <a:t> 3rd </a:t>
          </a:r>
          <a:r>
            <a:rPr lang="nl-NL" sz="1600" kern="1200" dirty="0" err="1" smtClean="0"/>
            <a:t>countries</a:t>
          </a:r>
          <a:r>
            <a:rPr lang="nl-NL" sz="1600" kern="1200" dirty="0" smtClean="0"/>
            <a:t>  is subject </a:t>
          </a:r>
          <a:r>
            <a:rPr lang="nl-NL" sz="1600" kern="1200" dirty="0" err="1" smtClean="0"/>
            <a:t>to</a:t>
          </a:r>
          <a:r>
            <a:rPr lang="nl-NL" sz="1600" kern="1200" dirty="0" smtClean="0"/>
            <a:t> LRC </a:t>
          </a:r>
          <a:endParaRPr lang="pt-PT" sz="1600" kern="1200" dirty="0"/>
        </a:p>
      </dsp:txBody>
      <dsp:txXfrm>
        <a:off x="6437994" y="2578758"/>
        <a:ext cx="1531337" cy="1531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D14EA-4B88-4E27-BE91-F3BA36FB8216}">
      <dsp:nvSpPr>
        <dsp:cNvPr id="0" name=""/>
        <dsp:cNvSpPr/>
      </dsp:nvSpPr>
      <dsp:spPr>
        <a:xfrm>
          <a:off x="1525042" y="584469"/>
          <a:ext cx="4263626" cy="4263626"/>
        </a:xfrm>
        <a:prstGeom prst="blockArc">
          <a:avLst>
            <a:gd name="adj1" fmla="val 10645817"/>
            <a:gd name="adj2" fmla="val 16978761"/>
            <a:gd name="adj3" fmla="val 464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B432345-011E-4F9D-BC3B-FF572974B409}">
      <dsp:nvSpPr>
        <dsp:cNvPr id="0" name=""/>
        <dsp:cNvSpPr/>
      </dsp:nvSpPr>
      <dsp:spPr>
        <a:xfrm>
          <a:off x="1527008" y="700903"/>
          <a:ext cx="4263626" cy="4263626"/>
        </a:xfrm>
        <a:prstGeom prst="blockArc">
          <a:avLst>
            <a:gd name="adj1" fmla="val 4567801"/>
            <a:gd name="adj2" fmla="val 10838090"/>
            <a:gd name="adj3" fmla="val 464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ED513D1-20AB-4617-B025-6162504D5510}">
      <dsp:nvSpPr>
        <dsp:cNvPr id="0" name=""/>
        <dsp:cNvSpPr/>
      </dsp:nvSpPr>
      <dsp:spPr>
        <a:xfrm>
          <a:off x="2026186" y="640186"/>
          <a:ext cx="4263626" cy="4263626"/>
        </a:xfrm>
        <a:prstGeom prst="blockArc">
          <a:avLst>
            <a:gd name="adj1" fmla="val 0"/>
            <a:gd name="adj2" fmla="val 5400000"/>
            <a:gd name="adj3" fmla="val 464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1F72EFC-A0F8-4FF1-8D83-68DEF061A519}">
      <dsp:nvSpPr>
        <dsp:cNvPr id="0" name=""/>
        <dsp:cNvSpPr/>
      </dsp:nvSpPr>
      <dsp:spPr>
        <a:xfrm>
          <a:off x="2086305" y="706516"/>
          <a:ext cx="4263626" cy="4263626"/>
        </a:xfrm>
        <a:prstGeom prst="blockArc">
          <a:avLst>
            <a:gd name="adj1" fmla="val 16144771"/>
            <a:gd name="adj2" fmla="val 4596"/>
            <a:gd name="adj3" fmla="val 4642"/>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2A98620-75FB-4434-BC17-20D117938A6B}">
      <dsp:nvSpPr>
        <dsp:cNvPr id="0" name=""/>
        <dsp:cNvSpPr/>
      </dsp:nvSpPr>
      <dsp:spPr>
        <a:xfrm>
          <a:off x="3005999" y="1692002"/>
          <a:ext cx="2304000" cy="2159994"/>
        </a:xfrm>
        <a:prstGeom prst="ellipse">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smtClean="0"/>
            <a:t>4</a:t>
          </a:r>
          <a:r>
            <a:rPr lang="en-US" sz="1700" b="1" kern="1200" baseline="0" smtClean="0"/>
            <a:t> models</a:t>
          </a:r>
          <a:endParaRPr lang="en-US" sz="1700" b="1" kern="1200" dirty="0"/>
        </a:p>
      </dsp:txBody>
      <dsp:txXfrm>
        <a:off x="3343412" y="2008326"/>
        <a:ext cx="1629174" cy="1527346"/>
      </dsp:txXfrm>
    </dsp:sp>
    <dsp:sp modelId="{B62F0027-9E7A-496D-92A9-B1485BDD2A76}">
      <dsp:nvSpPr>
        <dsp:cNvPr id="0" name=""/>
        <dsp:cNvSpPr/>
      </dsp:nvSpPr>
      <dsp:spPr>
        <a:xfrm>
          <a:off x="3437403" y="0"/>
          <a:ext cx="1374291" cy="1374291"/>
        </a:xfrm>
        <a:prstGeom prst="ellipse">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Legal bilateral and multilateral agreements (Benelux agreement)</a:t>
          </a:r>
          <a:endParaRPr lang="en-US" sz="1200" b="1" kern="1200" dirty="0"/>
        </a:p>
      </dsp:txBody>
      <dsp:txXfrm>
        <a:off x="3638663" y="201260"/>
        <a:ext cx="971771" cy="971771"/>
      </dsp:txXfrm>
    </dsp:sp>
    <dsp:sp modelId="{9FA75C29-F234-426B-BA7A-992FC0D464D3}">
      <dsp:nvSpPr>
        <dsp:cNvPr id="0" name=""/>
        <dsp:cNvSpPr/>
      </dsp:nvSpPr>
      <dsp:spPr>
        <a:xfrm>
          <a:off x="5553192" y="2084854"/>
          <a:ext cx="1374291" cy="1374291"/>
        </a:xfrm>
        <a:prstGeom prst="ellipse">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De facto’ automatic recognition (</a:t>
          </a:r>
          <a:r>
            <a:rPr lang="en-US" sz="1200" kern="1200" dirty="0" err="1" smtClean="0"/>
            <a:t>Nuffic</a:t>
          </a:r>
          <a:r>
            <a:rPr lang="en-US" sz="1200" kern="1200" dirty="0" smtClean="0"/>
            <a:t> education systems</a:t>
          </a:r>
          <a:r>
            <a:rPr lang="en-US" sz="900" kern="1200" dirty="0" smtClean="0"/>
            <a:t>)</a:t>
          </a:r>
        </a:p>
        <a:p>
          <a:pPr lvl="0" algn="ctr" defTabSz="533400">
            <a:lnSpc>
              <a:spcPct val="90000"/>
            </a:lnSpc>
            <a:spcBef>
              <a:spcPct val="0"/>
            </a:spcBef>
            <a:spcAft>
              <a:spcPct val="35000"/>
            </a:spcAft>
          </a:pPr>
          <a:endParaRPr lang="en-US" sz="900" b="1" kern="1200" dirty="0"/>
        </a:p>
      </dsp:txBody>
      <dsp:txXfrm>
        <a:off x="5754452" y="2286114"/>
        <a:ext cx="971771" cy="971771"/>
      </dsp:txXfrm>
    </dsp:sp>
    <dsp:sp modelId="{1DFC4E56-24E9-4ECB-8B3C-D080EE7BE362}">
      <dsp:nvSpPr>
        <dsp:cNvPr id="0" name=""/>
        <dsp:cNvSpPr/>
      </dsp:nvSpPr>
      <dsp:spPr>
        <a:xfrm>
          <a:off x="3470853" y="4167192"/>
          <a:ext cx="1374291" cy="1374291"/>
        </a:xfrm>
        <a:prstGeom prst="ellipse">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A legally binding unilateral list of countries and qualifications (Portugal) </a:t>
          </a:r>
          <a:endParaRPr lang="en-US" sz="1200" b="1" kern="1200" dirty="0"/>
        </a:p>
      </dsp:txBody>
      <dsp:txXfrm>
        <a:off x="3672113" y="4368452"/>
        <a:ext cx="971771" cy="971771"/>
      </dsp:txXfrm>
    </dsp:sp>
    <dsp:sp modelId="{F704AF03-D270-442F-AEF6-131C5DB0998E}">
      <dsp:nvSpPr>
        <dsp:cNvPr id="0" name=""/>
        <dsp:cNvSpPr/>
      </dsp:nvSpPr>
      <dsp:spPr>
        <a:xfrm>
          <a:off x="889465" y="2122499"/>
          <a:ext cx="1374291" cy="1374291"/>
        </a:xfrm>
        <a:prstGeom prst="ellipse">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Non-legal bilateral and multilateral agreements (Nordic-Baltic manual)</a:t>
          </a:r>
          <a:endParaRPr lang="en-US" sz="1200" b="1" kern="1200" dirty="0"/>
        </a:p>
      </dsp:txBody>
      <dsp:txXfrm>
        <a:off x="1090725" y="2323759"/>
        <a:ext cx="971771" cy="9717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EC5E9-3948-4161-A79B-0377030D177D}">
      <dsp:nvSpPr>
        <dsp:cNvPr id="0" name=""/>
        <dsp:cNvSpPr/>
      </dsp:nvSpPr>
      <dsp:spPr>
        <a:xfrm>
          <a:off x="118887" y="0"/>
          <a:ext cx="3381126" cy="202867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BE" sz="2200" b="1" kern="1200" dirty="0" smtClean="0">
              <a:latin typeface="Arial" panose="020B0604020202020204" pitchFamily="34" charset="0"/>
              <a:ea typeface="+mn-lt"/>
              <a:cs typeface="Arial" panose="020B0604020202020204" pitchFamily="34" charset="0"/>
            </a:rPr>
            <a:t>Council </a:t>
          </a:r>
          <a:r>
            <a:rPr lang="fr-BE" sz="2200" b="1" kern="1200" dirty="0" err="1" smtClean="0">
              <a:latin typeface="Arial" panose="020B0604020202020204" pitchFamily="34" charset="0"/>
              <a:ea typeface="+mn-lt"/>
              <a:cs typeface="Arial" panose="020B0604020202020204" pitchFamily="34" charset="0"/>
            </a:rPr>
            <a:t>Recommendation</a:t>
          </a:r>
          <a:r>
            <a:rPr lang="fr-BE" sz="2200" b="1" kern="1200" dirty="0" smtClean="0">
              <a:latin typeface="Arial" panose="020B0604020202020204" pitchFamily="34" charset="0"/>
              <a:ea typeface="+mn-lt"/>
              <a:cs typeface="Arial" panose="020B0604020202020204" pitchFamily="34" charset="0"/>
            </a:rPr>
            <a:t> on </a:t>
          </a:r>
          <a:r>
            <a:rPr lang="en-ZA" sz="2200" b="1" kern="1200" dirty="0" smtClean="0">
              <a:latin typeface="Arial" panose="020B0604020202020204" pitchFamily="34" charset="0"/>
              <a:ea typeface="+mn-lt"/>
              <a:cs typeface="Arial" panose="020B0604020202020204" pitchFamily="34" charset="0"/>
            </a:rPr>
            <a:t>promoting automatic mutual recognition</a:t>
          </a:r>
          <a:r>
            <a:rPr lang="en-ZA" sz="2200" kern="1200" dirty="0" smtClean="0">
              <a:latin typeface="Arial" panose="020B0604020202020204" pitchFamily="34" charset="0"/>
              <a:ea typeface="+mn-lt"/>
              <a:cs typeface="Arial" panose="020B0604020202020204" pitchFamily="34" charset="0"/>
            </a:rPr>
            <a:t> </a:t>
          </a:r>
          <a:endParaRPr lang="en-US" sz="2200" kern="1200" dirty="0">
            <a:latin typeface="Arial" panose="020B0604020202020204" pitchFamily="34" charset="0"/>
            <a:cs typeface="Arial" panose="020B0604020202020204" pitchFamily="34" charset="0"/>
          </a:endParaRPr>
        </a:p>
      </dsp:txBody>
      <dsp:txXfrm>
        <a:off x="118887" y="0"/>
        <a:ext cx="3381126" cy="2028676"/>
      </dsp:txXfrm>
    </dsp:sp>
    <dsp:sp modelId="{DB015ABE-2A9E-4C1C-857F-DF264C54AB43}">
      <dsp:nvSpPr>
        <dsp:cNvPr id="0" name=""/>
        <dsp:cNvSpPr/>
      </dsp:nvSpPr>
      <dsp:spPr>
        <a:xfrm>
          <a:off x="3770436" y="1748"/>
          <a:ext cx="3381126" cy="202867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ea typeface="+mn-lt"/>
              <a:cs typeface="Arial" panose="020B0604020202020204" pitchFamily="34" charset="0"/>
            </a:rPr>
            <a:t>The Bologna and EU transparency tools</a:t>
          </a:r>
          <a:r>
            <a:rPr lang="en-GB" sz="1800" kern="1200" dirty="0" smtClean="0">
              <a:latin typeface="Arial" panose="020B0604020202020204" pitchFamily="34" charset="0"/>
              <a:ea typeface="+mn-lt"/>
              <a:cs typeface="Arial" panose="020B0604020202020204" pitchFamily="34" charset="0"/>
            </a:rPr>
            <a:t>  </a:t>
          </a:r>
        </a:p>
        <a:p>
          <a:pPr lvl="0" algn="ctr" defTabSz="800100">
            <a:lnSpc>
              <a:spcPct val="90000"/>
            </a:lnSpc>
            <a:spcBef>
              <a:spcPct val="0"/>
            </a:spcBef>
            <a:spcAft>
              <a:spcPct val="35000"/>
            </a:spcAft>
          </a:pPr>
          <a:r>
            <a:rPr lang="en-GB" sz="1800" kern="1200" dirty="0" smtClean="0">
              <a:latin typeface="Arial" panose="020B0604020202020204" pitchFamily="34" charset="0"/>
              <a:ea typeface="+mn-lt"/>
              <a:cs typeface="Arial" panose="020B0604020202020204" pitchFamily="34" charset="0"/>
            </a:rPr>
            <a:t>European Qualifications Framework, the Europass Platform, the Diploma Supplement, the European Credit Transfer and Accumulation Systems</a:t>
          </a:r>
          <a:endParaRPr lang="en-GB" sz="1800" kern="1200" dirty="0">
            <a:latin typeface="Arial" panose="020B0604020202020204" pitchFamily="34" charset="0"/>
            <a:ea typeface="+mn-lt"/>
            <a:cs typeface="Arial" panose="020B0604020202020204" pitchFamily="34" charset="0"/>
          </a:endParaRPr>
        </a:p>
      </dsp:txBody>
      <dsp:txXfrm>
        <a:off x="3770436" y="1748"/>
        <a:ext cx="3381126" cy="2028676"/>
      </dsp:txXfrm>
    </dsp:sp>
    <dsp:sp modelId="{CA3DD47C-E6A8-45E5-AE24-A06543FC82B1}">
      <dsp:nvSpPr>
        <dsp:cNvPr id="0" name=""/>
        <dsp:cNvSpPr/>
      </dsp:nvSpPr>
      <dsp:spPr>
        <a:xfrm>
          <a:off x="7489676" y="1748"/>
          <a:ext cx="3381126" cy="202867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Standards and Guidelines for Quality Assurance </a:t>
          </a:r>
          <a:r>
            <a:rPr lang="en-US" sz="1800" kern="1200" dirty="0" smtClean="0">
              <a:latin typeface="Arial" panose="020B0604020202020204" pitchFamily="34" charset="0"/>
              <a:cs typeface="Arial" panose="020B0604020202020204" pitchFamily="34" charset="0"/>
            </a:rPr>
            <a:t>(</a:t>
          </a:r>
          <a:r>
            <a:rPr lang="en-GB" sz="1800" kern="1200" spc="-50" dirty="0" smtClean="0">
              <a:latin typeface="Arial" panose="020B0604020202020204" pitchFamily="34" charset="0"/>
              <a:ea typeface="Times New Roman" panose="02020603050405020304" pitchFamily="18" charset="0"/>
              <a:cs typeface="Arial" panose="020B0604020202020204" pitchFamily="34" charset="0"/>
            </a:rPr>
            <a:t>ESG</a:t>
          </a:r>
          <a:r>
            <a:rPr lang="en-GB" sz="1800" kern="1200" spc="-50" dirty="0" smtClean="0">
              <a:ea typeface="Times New Roman" panose="02020603050405020304" pitchFamily="18" charset="0"/>
              <a:cs typeface="Times New Roman" panose="02020603050405020304" pitchFamily="18" charset="0"/>
            </a:rPr>
            <a:t>)</a:t>
          </a:r>
          <a:endParaRPr lang="en-US" sz="1800" kern="1200" dirty="0"/>
        </a:p>
      </dsp:txBody>
      <dsp:txXfrm>
        <a:off x="7489676" y="1748"/>
        <a:ext cx="3381126" cy="2028676"/>
      </dsp:txXfrm>
    </dsp:sp>
    <dsp:sp modelId="{E1258E3D-1BD6-49CD-A5F5-29315C17ACD3}">
      <dsp:nvSpPr>
        <dsp:cNvPr id="0" name=""/>
        <dsp:cNvSpPr/>
      </dsp:nvSpPr>
      <dsp:spPr>
        <a:xfrm>
          <a:off x="1910816" y="2368537"/>
          <a:ext cx="3381126" cy="202867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Arial" panose="020B0604020202020204" pitchFamily="34" charset="0"/>
              <a:ea typeface="+mn-lt"/>
              <a:cs typeface="Arial" panose="020B0604020202020204" pitchFamily="34" charset="0"/>
            </a:rPr>
            <a:t>The Erasmus Charter for Higher Education (ECHE</a:t>
          </a:r>
          <a:r>
            <a:rPr lang="en-GB" sz="1800" b="1" kern="1200" dirty="0" smtClean="0">
              <a:ea typeface="+mn-lt"/>
              <a:cs typeface="+mn-lt"/>
            </a:rPr>
            <a:t>)</a:t>
          </a:r>
          <a:endParaRPr lang="en-GB" sz="1800" kern="1200" dirty="0">
            <a:ea typeface="+mn-lt"/>
            <a:cs typeface="+mn-lt"/>
          </a:endParaRPr>
        </a:p>
      </dsp:txBody>
      <dsp:txXfrm>
        <a:off x="1910816" y="2368537"/>
        <a:ext cx="3381126" cy="2028676"/>
      </dsp:txXfrm>
    </dsp:sp>
    <dsp:sp modelId="{3EA549BA-5A7B-447E-92A4-592CCBFD89B2}">
      <dsp:nvSpPr>
        <dsp:cNvPr id="0" name=""/>
        <dsp:cNvSpPr/>
      </dsp:nvSpPr>
      <dsp:spPr>
        <a:xfrm>
          <a:off x="5630056" y="2368537"/>
          <a:ext cx="3381126" cy="202867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800" b="1" kern="1200" dirty="0" smtClean="0">
              <a:latin typeface="Arial" panose="020B0604020202020204" pitchFamily="34" charset="0"/>
              <a:ea typeface="+mn-lt"/>
              <a:cs typeface="Arial" panose="020B0604020202020204" pitchFamily="34" charset="0"/>
            </a:rPr>
            <a:t>Lisbon </a:t>
          </a:r>
          <a:br>
            <a:rPr lang="en-GB" sz="1800" b="1" kern="1200" dirty="0" smtClean="0">
              <a:latin typeface="Arial" panose="020B0604020202020204" pitchFamily="34" charset="0"/>
              <a:ea typeface="+mn-lt"/>
              <a:cs typeface="Arial" panose="020B0604020202020204" pitchFamily="34" charset="0"/>
            </a:rPr>
          </a:br>
          <a:r>
            <a:rPr lang="en-GB" sz="1800" b="1" kern="1200" dirty="0" smtClean="0">
              <a:latin typeface="Arial" panose="020B0604020202020204" pitchFamily="34" charset="0"/>
              <a:ea typeface="+mn-lt"/>
              <a:cs typeface="Arial" panose="020B0604020202020204" pitchFamily="34" charset="0"/>
            </a:rPr>
            <a:t>Recognition Convention 1997</a:t>
          </a:r>
        </a:p>
        <a:p>
          <a:pPr lvl="0" algn="ctr" defTabSz="488950">
            <a:lnSpc>
              <a:spcPct val="90000"/>
            </a:lnSpc>
            <a:spcBef>
              <a:spcPct val="0"/>
            </a:spcBef>
            <a:spcAft>
              <a:spcPct val="35000"/>
            </a:spcAft>
          </a:pPr>
          <a:r>
            <a:rPr lang="fr-BE" sz="1800" kern="1200" dirty="0" smtClean="0">
              <a:latin typeface="Arial" panose="020B0604020202020204" pitchFamily="34" charset="0"/>
              <a:ea typeface="+mn-lt"/>
              <a:cs typeface="Arial" panose="020B0604020202020204" pitchFamily="34" charset="0"/>
            </a:rPr>
            <a:t>Convention on the Recognition of Qualifications </a:t>
          </a:r>
          <a:r>
            <a:rPr lang="en-GB" sz="1800" kern="1200" dirty="0" smtClean="0">
              <a:latin typeface="Arial" panose="020B0604020202020204" pitchFamily="34" charset="0"/>
              <a:ea typeface="+mn-lt"/>
              <a:cs typeface="Arial" panose="020B0604020202020204" pitchFamily="34" charset="0"/>
            </a:rPr>
            <a:t>concerning Higher </a:t>
          </a:r>
          <a:br>
            <a:rPr lang="en-GB" sz="1800" kern="1200" dirty="0" smtClean="0">
              <a:latin typeface="Arial" panose="020B0604020202020204" pitchFamily="34" charset="0"/>
              <a:ea typeface="+mn-lt"/>
              <a:cs typeface="Arial" panose="020B0604020202020204" pitchFamily="34" charset="0"/>
            </a:rPr>
          </a:br>
          <a:r>
            <a:rPr lang="en-GB" sz="1800" kern="1200" dirty="0" smtClean="0">
              <a:latin typeface="Arial" panose="020B0604020202020204" pitchFamily="34" charset="0"/>
              <a:ea typeface="+mn-lt"/>
              <a:cs typeface="Arial" panose="020B0604020202020204" pitchFamily="34" charset="0"/>
            </a:rPr>
            <a:t>Education in the European Re</a:t>
          </a:r>
          <a:r>
            <a:rPr lang="en-GB" sz="1800" kern="1200" dirty="0" smtClean="0">
              <a:ea typeface="+mn-lt"/>
              <a:cs typeface="+mn-lt"/>
            </a:rPr>
            <a:t>gion </a:t>
          </a:r>
          <a:endParaRPr lang="en-GB" sz="1800" b="1" kern="1200" dirty="0">
            <a:ea typeface="+mn-lt"/>
            <a:cs typeface="+mn-lt"/>
          </a:endParaRPr>
        </a:p>
      </dsp:txBody>
      <dsp:txXfrm>
        <a:off x="5630056" y="2368537"/>
        <a:ext cx="3381126" cy="20286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611CA-C621-48B3-81C3-1B93C039AF79}">
      <dsp:nvSpPr>
        <dsp:cNvPr id="0" name=""/>
        <dsp:cNvSpPr/>
      </dsp:nvSpPr>
      <dsp:spPr>
        <a:xfrm>
          <a:off x="2676525" y="0"/>
          <a:ext cx="5568950" cy="5568950"/>
        </a:xfrm>
        <a:prstGeom prst="diamond">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63AB4D-6D6C-4765-B093-DE9B374179C7}">
      <dsp:nvSpPr>
        <dsp:cNvPr id="0" name=""/>
        <dsp:cNvSpPr/>
      </dsp:nvSpPr>
      <dsp:spPr>
        <a:xfrm>
          <a:off x="3205575" y="529050"/>
          <a:ext cx="2171890" cy="21718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66775" rtl="0">
            <a:lnSpc>
              <a:spcPct val="90000"/>
            </a:lnSpc>
            <a:spcBef>
              <a:spcPct val="0"/>
            </a:spcBef>
            <a:spcAft>
              <a:spcPct val="35000"/>
            </a:spcAft>
          </a:pPr>
          <a:r>
            <a:rPr lang="en-US" sz="1950" b="1" kern="1200" dirty="0" smtClean="0">
              <a:latin typeface="+mn-lt"/>
            </a:rPr>
            <a:t> </a:t>
          </a:r>
          <a:r>
            <a:rPr lang="en-GB" sz="1950" b="1" kern="1200" dirty="0" smtClean="0">
              <a:latin typeface="Arial" panose="020B0604020202020204" pitchFamily="34" charset="0"/>
              <a:cs typeface="Arial" panose="020B0604020202020204" pitchFamily="34" charset="0"/>
            </a:rPr>
            <a:t>Automatic recognition  implemented only by 9 EU countries</a:t>
          </a:r>
          <a:endParaRPr lang="en-GB" sz="1950" b="1" kern="1200" dirty="0">
            <a:latin typeface="Arial" panose="020B0604020202020204" pitchFamily="34" charset="0"/>
            <a:cs typeface="Arial" panose="020B0604020202020204" pitchFamily="34" charset="0"/>
          </a:endParaRPr>
        </a:p>
      </dsp:txBody>
      <dsp:txXfrm>
        <a:off x="3311598" y="635073"/>
        <a:ext cx="1959844" cy="1959844"/>
      </dsp:txXfrm>
    </dsp:sp>
    <dsp:sp modelId="{1FD3C576-2E2A-4A41-A557-BA4C91910A7C}">
      <dsp:nvSpPr>
        <dsp:cNvPr id="0" name=""/>
        <dsp:cNvSpPr/>
      </dsp:nvSpPr>
      <dsp:spPr>
        <a:xfrm>
          <a:off x="5544534" y="529050"/>
          <a:ext cx="2171890" cy="21718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66775" rtl="0">
            <a:lnSpc>
              <a:spcPct val="90000"/>
            </a:lnSpc>
            <a:spcBef>
              <a:spcPct val="0"/>
            </a:spcBef>
            <a:spcAft>
              <a:spcPct val="35000"/>
            </a:spcAft>
          </a:pPr>
          <a:r>
            <a:rPr lang="en-GB" sz="1950" b="1" kern="1200" smtClean="0">
              <a:latin typeface="Arial" panose="020B0604020202020204" pitchFamily="34" charset="0"/>
              <a:cs typeface="Arial" panose="020B0604020202020204" pitchFamily="34" charset="0"/>
            </a:rPr>
            <a:t>Non-implementation of the Bologna tools</a:t>
          </a:r>
          <a:endParaRPr lang="en-US" sz="1950" b="1" kern="1200" dirty="0">
            <a:latin typeface="Arial" panose="020B0604020202020204" pitchFamily="34" charset="0"/>
            <a:cs typeface="Arial" panose="020B0604020202020204" pitchFamily="34" charset="0"/>
          </a:endParaRPr>
        </a:p>
      </dsp:txBody>
      <dsp:txXfrm>
        <a:off x="5650557" y="635073"/>
        <a:ext cx="1959844" cy="1959844"/>
      </dsp:txXfrm>
    </dsp:sp>
    <dsp:sp modelId="{FE508410-1E43-450C-85B5-A8A8430D3D96}">
      <dsp:nvSpPr>
        <dsp:cNvPr id="0" name=""/>
        <dsp:cNvSpPr/>
      </dsp:nvSpPr>
      <dsp:spPr>
        <a:xfrm>
          <a:off x="3205575" y="2868009"/>
          <a:ext cx="2171890" cy="21718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66775">
            <a:lnSpc>
              <a:spcPct val="90000"/>
            </a:lnSpc>
            <a:spcBef>
              <a:spcPct val="0"/>
            </a:spcBef>
            <a:spcAft>
              <a:spcPct val="35000"/>
            </a:spcAft>
          </a:pPr>
          <a:r>
            <a:rPr lang="en-GB" sz="1950" b="1" kern="1200" smtClean="0">
              <a:latin typeface="Arial" panose="020B0604020202020204" pitchFamily="34" charset="0"/>
              <a:cs typeface="Arial" panose="020B0604020202020204" pitchFamily="34" charset="0"/>
            </a:rPr>
            <a:t>Difficulties in recognising virtual and blended learning or short-term mobility </a:t>
          </a:r>
          <a:r>
            <a:rPr lang="en-GB" sz="1950" b="1" kern="1200" smtClean="0">
              <a:latin typeface="+mn-lt"/>
            </a:rPr>
            <a:t> </a:t>
          </a:r>
          <a:endParaRPr lang="en-US" sz="1950" b="1" kern="1200" dirty="0">
            <a:latin typeface="+mn-lt"/>
          </a:endParaRPr>
        </a:p>
      </dsp:txBody>
      <dsp:txXfrm>
        <a:off x="3311598" y="2974032"/>
        <a:ext cx="1959844" cy="1959844"/>
      </dsp:txXfrm>
    </dsp:sp>
    <dsp:sp modelId="{CC4B15F2-3C52-44BC-977E-472F7109E479}">
      <dsp:nvSpPr>
        <dsp:cNvPr id="0" name=""/>
        <dsp:cNvSpPr/>
      </dsp:nvSpPr>
      <dsp:spPr>
        <a:xfrm>
          <a:off x="5544534" y="2868009"/>
          <a:ext cx="2171890" cy="21718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66775" rtl="0">
            <a:lnSpc>
              <a:spcPct val="90000"/>
            </a:lnSpc>
            <a:spcBef>
              <a:spcPct val="0"/>
            </a:spcBef>
            <a:spcAft>
              <a:spcPct val="35000"/>
            </a:spcAft>
          </a:pPr>
          <a:r>
            <a:rPr lang="en-GB" sz="1950" b="1" kern="1200" smtClean="0">
              <a:latin typeface="Arial" panose="020B0604020202020204" pitchFamily="34" charset="0"/>
              <a:cs typeface="Arial" panose="020B0604020202020204" pitchFamily="34" charset="0"/>
            </a:rPr>
            <a:t>Recognition of prior learning often done case by case scenario</a:t>
          </a:r>
          <a:endParaRPr lang="en-US" sz="1950" b="1" kern="1200" dirty="0">
            <a:latin typeface="Arial" panose="020B0604020202020204" pitchFamily="34" charset="0"/>
            <a:cs typeface="Arial" panose="020B0604020202020204" pitchFamily="34" charset="0"/>
          </a:endParaRPr>
        </a:p>
      </dsp:txBody>
      <dsp:txXfrm>
        <a:off x="5650557" y="2974032"/>
        <a:ext cx="1959844" cy="1959844"/>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996" cy="493312"/>
          </a:xfrm>
          <a:prstGeom prst="rect">
            <a:avLst/>
          </a:prstGeom>
          <a:noFill/>
          <a:ln w="9525">
            <a:noFill/>
            <a:miter lim="800000"/>
            <a:headEnd/>
            <a:tailEnd/>
          </a:ln>
          <a:effectLst/>
        </p:spPr>
        <p:txBody>
          <a:bodyPr vert="horz" wrap="square" lIns="90575" tIns="45287" rIns="90575" bIns="4528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04736" y="0"/>
            <a:ext cx="2911996" cy="493312"/>
          </a:xfrm>
          <a:prstGeom prst="rect">
            <a:avLst/>
          </a:prstGeom>
          <a:noFill/>
          <a:ln w="9525">
            <a:noFill/>
            <a:miter lim="800000"/>
            <a:headEnd/>
            <a:tailEnd/>
          </a:ln>
          <a:effectLst/>
        </p:spPr>
        <p:txBody>
          <a:bodyPr vert="horz" wrap="square" lIns="90575" tIns="45287" rIns="90575" bIns="4528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360316"/>
            <a:ext cx="2911996" cy="493311"/>
          </a:xfrm>
          <a:prstGeom prst="rect">
            <a:avLst/>
          </a:prstGeom>
          <a:noFill/>
          <a:ln w="9525">
            <a:noFill/>
            <a:miter lim="800000"/>
            <a:headEnd/>
            <a:tailEnd/>
          </a:ln>
          <a:effectLst/>
        </p:spPr>
        <p:txBody>
          <a:bodyPr vert="horz" wrap="square" lIns="90575" tIns="45287" rIns="90575" bIns="4528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04736" y="9360316"/>
            <a:ext cx="2911996" cy="493311"/>
          </a:xfrm>
          <a:prstGeom prst="rect">
            <a:avLst/>
          </a:prstGeom>
          <a:noFill/>
          <a:ln w="9525">
            <a:noFill/>
            <a:miter lim="800000"/>
            <a:headEnd/>
            <a:tailEnd/>
          </a:ln>
          <a:effectLst/>
        </p:spPr>
        <p:txBody>
          <a:bodyPr vert="horz" wrap="square" lIns="90575" tIns="45287" rIns="90575" bIns="45287"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996" cy="493312"/>
          </a:xfrm>
          <a:prstGeom prst="rect">
            <a:avLst/>
          </a:prstGeom>
          <a:noFill/>
          <a:ln w="9525">
            <a:noFill/>
            <a:miter lim="800000"/>
            <a:headEnd/>
            <a:tailEnd/>
          </a:ln>
          <a:effectLst/>
        </p:spPr>
        <p:txBody>
          <a:bodyPr vert="horz" wrap="square" lIns="90575" tIns="45287" rIns="90575" bIns="4528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04736" y="0"/>
            <a:ext cx="2911996" cy="493312"/>
          </a:xfrm>
          <a:prstGeom prst="rect">
            <a:avLst/>
          </a:prstGeom>
          <a:noFill/>
          <a:ln w="9525">
            <a:noFill/>
            <a:miter lim="800000"/>
            <a:headEnd/>
            <a:tailEnd/>
          </a:ln>
          <a:effectLst/>
        </p:spPr>
        <p:txBody>
          <a:bodyPr vert="horz" wrap="square" lIns="90575" tIns="45287" rIns="90575" bIns="4528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76200" y="739775"/>
            <a:ext cx="6567488" cy="36957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1518" y="4680947"/>
            <a:ext cx="5375267" cy="4435075"/>
          </a:xfrm>
          <a:prstGeom prst="rect">
            <a:avLst/>
          </a:prstGeom>
          <a:noFill/>
          <a:ln w="9525">
            <a:noFill/>
            <a:miter lim="800000"/>
            <a:headEnd/>
            <a:tailEnd/>
          </a:ln>
          <a:effectLst/>
        </p:spPr>
        <p:txBody>
          <a:bodyPr vert="horz" wrap="square" lIns="90575" tIns="45287" rIns="90575" bIns="4528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360316"/>
            <a:ext cx="2911996" cy="493311"/>
          </a:xfrm>
          <a:prstGeom prst="rect">
            <a:avLst/>
          </a:prstGeom>
          <a:noFill/>
          <a:ln w="9525">
            <a:noFill/>
            <a:miter lim="800000"/>
            <a:headEnd/>
            <a:tailEnd/>
          </a:ln>
          <a:effectLst/>
        </p:spPr>
        <p:txBody>
          <a:bodyPr vert="horz" wrap="square" lIns="90575" tIns="45287" rIns="90575" bIns="4528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04736" y="9360316"/>
            <a:ext cx="2911996" cy="493311"/>
          </a:xfrm>
          <a:prstGeom prst="rect">
            <a:avLst/>
          </a:prstGeom>
          <a:noFill/>
          <a:ln w="9525">
            <a:noFill/>
            <a:miter lim="800000"/>
            <a:headEnd/>
            <a:tailEnd/>
          </a:ln>
          <a:effectLst/>
        </p:spPr>
        <p:txBody>
          <a:bodyPr vert="horz" wrap="square" lIns="90575" tIns="45287" rIns="90575" bIns="45287"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a:t>
            </a:fld>
            <a:endParaRPr lang="en-GB"/>
          </a:p>
        </p:txBody>
      </p:sp>
    </p:spTree>
    <p:extLst>
      <p:ext uri="{BB962C8B-B14F-4D97-AF65-F5344CB8AC3E}">
        <p14:creationId xmlns:p14="http://schemas.microsoft.com/office/powerpoint/2010/main" val="3003843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a:t>
            </a:r>
            <a:r>
              <a:rPr lang="en-IE" baseline="0" dirty="0" smtClean="0"/>
              <a:t> table shows some examples of the hurdles a transnational university cooperation face on the field of recognition. For example, the Diploma Supplement is not issued automatically, free of charge or in a widely spoken language in Greece, France or Spain; there are problems with online credit transfer in the Czech Republic or Poland.</a:t>
            </a:r>
          </a:p>
          <a:p>
            <a:r>
              <a:rPr lang="en-IE" baseline="0" dirty="0" smtClean="0"/>
              <a:t>I will not go through each category now, you have this table for further reference.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F4A222-2CF7-41DB-AB82-4D194FF955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1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4819" name="Notes Placeholder 2"/>
          <p:cNvSpPr>
            <a:spLocks noGrp="1"/>
          </p:cNvSpPr>
          <p:nvPr>
            <p:ph type="body" idx="1"/>
          </p:nvPr>
        </p:nvSpPr>
        <p:spPr>
          <a:noFill/>
        </p:spPr>
        <p:txBody>
          <a:bodyPr/>
          <a:lstStyle/>
          <a:p>
            <a:r>
              <a:rPr lang="en-US" altLang="en-US" b="1" dirty="0" smtClean="0"/>
              <a:t>Study on the implementation of the automatic recognition and the feasibility of the European</a:t>
            </a:r>
            <a:r>
              <a:rPr lang="en-US" altLang="en-US" b="1" baseline="0" dirty="0" smtClean="0"/>
              <a:t> recognition and quality assurance system</a:t>
            </a:r>
            <a:r>
              <a:rPr lang="en-US" altLang="en-US" baseline="0" dirty="0" smtClean="0"/>
              <a:t>: to be launched end of 2021 with two main objectives  1)</a:t>
            </a:r>
            <a:r>
              <a:rPr lang="en-US" dirty="0" smtClean="0"/>
              <a:t>to evaluate the implementation of the Council Recommendation on automatic recognition and to provide recommendations on further implementation; 2) to assess the feasibility of a European Recognition and Quality Assurance System and to suggest updates to the Recommendation of the European Parliament and of the Council of 15 February 2006 on further European cooperation in quality assurance in higher education</a:t>
            </a:r>
          </a:p>
          <a:p>
            <a:endParaRPr lang="en-US" altLang="en-US" dirty="0" smtClean="0"/>
          </a:p>
          <a:p>
            <a:endParaRPr lang="en-US" altLang="en-US" dirty="0"/>
          </a:p>
        </p:txBody>
      </p:sp>
      <p:sp>
        <p:nvSpPr>
          <p:cNvPr id="3482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MS PGothic" pitchFamily="34" charset="-128"/>
              </a:defRPr>
            </a:lvl1pPr>
            <a:lvl2pPr marL="735988" indent="-283072" eaLnBrk="0" hangingPunct="0">
              <a:spcBef>
                <a:spcPct val="30000"/>
              </a:spcBef>
              <a:defRPr sz="1200">
                <a:solidFill>
                  <a:schemeClr val="tx1"/>
                </a:solidFill>
                <a:latin typeface="Arial" charset="0"/>
                <a:ea typeface="MS PGothic" pitchFamily="34" charset="-128"/>
              </a:defRPr>
            </a:lvl2pPr>
            <a:lvl3pPr marL="1132287" indent="-226456" eaLnBrk="0" hangingPunct="0">
              <a:spcBef>
                <a:spcPct val="30000"/>
              </a:spcBef>
              <a:defRPr sz="1200">
                <a:solidFill>
                  <a:schemeClr val="tx1"/>
                </a:solidFill>
                <a:latin typeface="Arial" charset="0"/>
                <a:ea typeface="MS PGothic" pitchFamily="34" charset="-128"/>
              </a:defRPr>
            </a:lvl3pPr>
            <a:lvl4pPr marL="1585202" indent="-226456" eaLnBrk="0" hangingPunct="0">
              <a:spcBef>
                <a:spcPct val="30000"/>
              </a:spcBef>
              <a:defRPr sz="1200">
                <a:solidFill>
                  <a:schemeClr val="tx1"/>
                </a:solidFill>
                <a:latin typeface="Arial" charset="0"/>
                <a:ea typeface="MS PGothic" pitchFamily="34" charset="-128"/>
              </a:defRPr>
            </a:lvl4pPr>
            <a:lvl5pPr marL="2038119" indent="-226456" eaLnBrk="0" hangingPunct="0">
              <a:spcBef>
                <a:spcPct val="30000"/>
              </a:spcBef>
              <a:defRPr sz="1200">
                <a:solidFill>
                  <a:schemeClr val="tx1"/>
                </a:solidFill>
                <a:latin typeface="Arial" charset="0"/>
                <a:ea typeface="MS PGothic" pitchFamily="34" charset="-128"/>
              </a:defRPr>
            </a:lvl5pPr>
            <a:lvl6pPr marL="2491031" indent="-226456" eaLnBrk="0" fontAlgn="base" hangingPunct="0">
              <a:spcBef>
                <a:spcPct val="30000"/>
              </a:spcBef>
              <a:spcAft>
                <a:spcPct val="0"/>
              </a:spcAft>
              <a:defRPr sz="1200">
                <a:solidFill>
                  <a:schemeClr val="tx1"/>
                </a:solidFill>
                <a:latin typeface="Arial" charset="0"/>
                <a:ea typeface="MS PGothic" pitchFamily="34" charset="-128"/>
              </a:defRPr>
            </a:lvl6pPr>
            <a:lvl7pPr marL="2943947" indent="-226456" eaLnBrk="0" fontAlgn="base" hangingPunct="0">
              <a:spcBef>
                <a:spcPct val="30000"/>
              </a:spcBef>
              <a:spcAft>
                <a:spcPct val="0"/>
              </a:spcAft>
              <a:defRPr sz="1200">
                <a:solidFill>
                  <a:schemeClr val="tx1"/>
                </a:solidFill>
                <a:latin typeface="Arial" charset="0"/>
                <a:ea typeface="MS PGothic" pitchFamily="34" charset="-128"/>
              </a:defRPr>
            </a:lvl7pPr>
            <a:lvl8pPr marL="3396863" indent="-226456" eaLnBrk="0" fontAlgn="base" hangingPunct="0">
              <a:spcBef>
                <a:spcPct val="30000"/>
              </a:spcBef>
              <a:spcAft>
                <a:spcPct val="0"/>
              </a:spcAft>
              <a:defRPr sz="1200">
                <a:solidFill>
                  <a:schemeClr val="tx1"/>
                </a:solidFill>
                <a:latin typeface="Arial" charset="0"/>
                <a:ea typeface="MS PGothic" pitchFamily="34" charset="-128"/>
              </a:defRPr>
            </a:lvl8pPr>
            <a:lvl9pPr marL="3849777" indent="-226456" eaLnBrk="0" fontAlgn="base" hangingPunct="0">
              <a:spcBef>
                <a:spcPct val="30000"/>
              </a:spcBef>
              <a:spcAft>
                <a:spcPct val="0"/>
              </a:spcAft>
              <a:defRPr sz="1200">
                <a:solidFill>
                  <a:schemeClr val="tx1"/>
                </a:solidFill>
                <a:latin typeface="Arial" charset="0"/>
                <a:ea typeface="MS PGothic" pitchFamily="34" charset="-128"/>
              </a:defRPr>
            </a:lvl9pPr>
          </a:lstStyle>
          <a:p>
            <a:pPr marL="0" marR="0" lvl="0" indent="0" algn="l" defTabSz="914345" rtl="0" eaLnBrk="1" fontAlgn="auto" latinLnBrk="0" hangingPunct="1">
              <a:lnSpc>
                <a:spcPct val="100000"/>
              </a:lnSpc>
              <a:spcBef>
                <a:spcPct val="0"/>
              </a:spcBef>
              <a:spcAft>
                <a:spcPts val="0"/>
              </a:spcAft>
              <a:buClr>
                <a:srgbClr val="000000"/>
              </a:buClr>
              <a:buSzTx/>
              <a:buFontTx/>
              <a:buNone/>
              <a:tabLst/>
              <a:defRPr/>
            </a:pPr>
            <a:fld id="{03863628-F1AF-49BA-B778-DD4523A4E4AC}" type="slidenum">
              <a:rPr kumimoji="0" lang="en-GB" altLang="en-US" sz="1200" b="0" i="0" u="none" strike="noStrike" kern="0" cap="none" spc="0" normalizeH="0" baseline="0" noProof="0">
                <a:ln>
                  <a:noFill/>
                </a:ln>
                <a:solidFill>
                  <a:srgbClr val="000000"/>
                </a:solidFill>
                <a:effectLst/>
                <a:uLnTx/>
                <a:uFillTx/>
                <a:latin typeface="Arial" charset="0"/>
                <a:ea typeface="MS PGothic" pitchFamily="34" charset="-128"/>
                <a:cs typeface="Arial"/>
                <a:sym typeface="Arial"/>
              </a:rPr>
              <a:pPr marL="0" marR="0" lvl="0" indent="0" algn="l" defTabSz="914345" rtl="0" eaLnBrk="1" fontAlgn="auto" latinLnBrk="0" hangingPunct="1">
                <a:lnSpc>
                  <a:spcPct val="100000"/>
                </a:lnSpc>
                <a:spcBef>
                  <a:spcPct val="0"/>
                </a:spcBef>
                <a:spcAft>
                  <a:spcPts val="0"/>
                </a:spcAft>
                <a:buClr>
                  <a:srgbClr val="000000"/>
                </a:buClr>
                <a:buSzTx/>
                <a:buFontTx/>
                <a:buNone/>
                <a:tabLst/>
                <a:defRPr/>
              </a:pPr>
              <a:t>12</a:t>
            </a:fld>
            <a:endParaRPr kumimoji="0" lang="en-GB" altLang="en-US" sz="1200" b="0" i="0" u="none" strike="noStrike" kern="0" cap="none" spc="0" normalizeH="0" baseline="0" noProof="0">
              <a:ln>
                <a:noFill/>
              </a:ln>
              <a:solidFill>
                <a:srgbClr val="000000"/>
              </a:solidFill>
              <a:effectLst/>
              <a:uLnTx/>
              <a:uFillTx/>
              <a:latin typeface="Arial" charset="0"/>
              <a:ea typeface="MS PGothic" pitchFamily="34" charset="-128"/>
              <a:cs typeface="Arial"/>
              <a:sym typeface="Arial"/>
            </a:endParaRPr>
          </a:p>
        </p:txBody>
      </p:sp>
    </p:spTree>
    <p:extLst>
      <p:ext uri="{BB962C8B-B14F-4D97-AF65-F5344CB8AC3E}">
        <p14:creationId xmlns:p14="http://schemas.microsoft.com/office/powerpoint/2010/main" val="118485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chemeClr val="bg1">
                  <a:lumMod val="50000"/>
                </a:schemeClr>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53196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err="1"/>
              <a:t>Present</a:t>
            </a:r>
            <a:r>
              <a:rPr lang="fr-BE" baseline="0"/>
              <a:t> </a:t>
            </a:r>
            <a:r>
              <a:rPr lang="fr-BE" baseline="0" err="1"/>
              <a:t>briefly</a:t>
            </a:r>
            <a:r>
              <a:rPr lang="fr-BE" baseline="0"/>
              <a:t> the </a:t>
            </a:r>
            <a:r>
              <a:rPr lang="fr-BE" baseline="0" err="1"/>
              <a:t>priorities</a:t>
            </a:r>
            <a:r>
              <a:rPr lang="fr-BE" baseline="0"/>
              <a:t> in HE and how </a:t>
            </a:r>
            <a:r>
              <a:rPr lang="fr-BE" baseline="0" err="1"/>
              <a:t>these</a:t>
            </a:r>
            <a:r>
              <a:rPr lang="fr-BE" baseline="0"/>
              <a:t> are </a:t>
            </a:r>
            <a:r>
              <a:rPr lang="fr-BE" baseline="0" err="1"/>
              <a:t>linked</a:t>
            </a:r>
            <a:r>
              <a:rPr lang="fr-BE" baseline="0"/>
              <a:t> and </a:t>
            </a:r>
            <a:r>
              <a:rPr lang="fr-BE" baseline="0" err="1"/>
              <a:t>will</a:t>
            </a:r>
            <a:r>
              <a:rPr lang="fr-BE" baseline="0"/>
              <a:t> support </a:t>
            </a:r>
            <a:r>
              <a:rPr lang="fr-BE" baseline="0" err="1"/>
              <a:t>universities</a:t>
            </a:r>
            <a:r>
              <a:rPr lang="fr-BE" baseline="0"/>
              <a:t>’ transformation (</a:t>
            </a:r>
            <a:r>
              <a:rPr lang="fr-BE" baseline="0" err="1"/>
              <a:t>see</a:t>
            </a:r>
            <a:r>
              <a:rPr lang="fr-BE" baseline="0"/>
              <a:t> </a:t>
            </a:r>
            <a:r>
              <a:rPr lang="fr-BE" baseline="0" err="1"/>
              <a:t>next</a:t>
            </a:r>
            <a:r>
              <a:rPr lang="fr-BE" baseline="0"/>
              <a:t> slide)</a:t>
            </a:r>
          </a:p>
          <a:p>
            <a:endParaRPr lang="fr-BE"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83B25C-222E-4F77-A221-62BA2BD0813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708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Remind</a:t>
            </a:r>
            <a:r>
              <a:rPr lang="en-GB" baseline="0"/>
              <a:t> that the initiative aims to develop crucial digital services and infrastructure to make the management of student mobility as easy as possible for both students and higher education institutions. All administrative steps to be managed through a </a:t>
            </a:r>
            <a:r>
              <a:rPr lang="en-GB" b="1" baseline="0"/>
              <a:t>digital one-stop-shop </a:t>
            </a:r>
            <a:r>
              <a:rPr lang="en-GB" baseline="0"/>
              <a:t>for HEIs (</a:t>
            </a:r>
            <a:r>
              <a:rPr lang="en-GB" u="sng" baseline="0"/>
              <a:t>Erasmus Without Paper Network</a:t>
            </a:r>
            <a:r>
              <a:rPr lang="en-GB" baseline="0"/>
              <a:t>) and for mobile students (</a:t>
            </a:r>
            <a:r>
              <a:rPr lang="en-GB" u="sng" baseline="0"/>
              <a:t>Erasmus+ Mobile App</a:t>
            </a:r>
            <a:r>
              <a:rPr lang="en-GB" baseline="0"/>
              <a:t>) which are </a:t>
            </a:r>
            <a:r>
              <a:rPr lang="en-GB" b="1" baseline="0"/>
              <a:t>connected. </a:t>
            </a:r>
          </a:p>
          <a:p>
            <a:endParaRPr lang="en-GB" baseline="0"/>
          </a:p>
          <a:p>
            <a:pPr marL="171450" indent="-171450">
              <a:buFont typeface="Arial" panose="020B0604020202020204" pitchFamily="34" charset="0"/>
              <a:buChar char="•"/>
            </a:pPr>
            <a:r>
              <a:rPr lang="en-GB" baseline="0"/>
              <a:t>This includes secure and seamless data exchanges to enable fast access for students abroad using their </a:t>
            </a:r>
            <a:r>
              <a:rPr lang="en-GB" b="1" baseline="0"/>
              <a:t>co-branded student card </a:t>
            </a:r>
            <a:r>
              <a:rPr lang="en-GB" baseline="0"/>
              <a:t>and </a:t>
            </a:r>
            <a:r>
              <a:rPr lang="en-GB" b="1" baseline="0"/>
              <a:t>online using the European Student </a:t>
            </a:r>
            <a:r>
              <a:rPr lang="en-GB" b="1" baseline="0" err="1"/>
              <a:t>eID</a:t>
            </a:r>
            <a:r>
              <a:rPr lang="en-GB" b="1" baseline="0"/>
              <a:t> </a:t>
            </a:r>
            <a:r>
              <a:rPr lang="en-GB" baseline="0"/>
              <a:t>– both of which are crucial – the online identification and authentication in particular to access online courses in an HEI abroad, sending and receiving transcript of records and other documentation to confirm learning outcomes etc. etc. </a:t>
            </a:r>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a:t>
            </a:fld>
            <a:endParaRPr lang="en-GB"/>
          </a:p>
        </p:txBody>
      </p:sp>
    </p:spTree>
    <p:extLst>
      <p:ext uri="{BB962C8B-B14F-4D97-AF65-F5344CB8AC3E}">
        <p14:creationId xmlns:p14="http://schemas.microsoft.com/office/powerpoint/2010/main" val="1769044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Arial" charset="0"/>
                <a:ea typeface="+mn-ea"/>
                <a:cs typeface="+mn-cs"/>
              </a:rPr>
              <a:t>This transformation needs to underpin our recovery plans and our goals of sustainability and socio-economic resilience in which</a:t>
            </a:r>
            <a:r>
              <a:rPr lang="en-US" sz="1200" b="0" i="0" u="none" strike="noStrike" kern="1200" baseline="0">
                <a:solidFill>
                  <a:schemeClr val="tx1"/>
                </a:solidFill>
                <a:effectLst/>
                <a:latin typeface="Arial" charset="0"/>
                <a:ea typeface="+mn-ea"/>
                <a:cs typeface="+mn-cs"/>
              </a:rPr>
              <a:t> HE plays a key role.</a:t>
            </a:r>
            <a:endParaRPr lang="en-US"/>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a:t>
            </a:fld>
            <a:endParaRPr lang="en-GB"/>
          </a:p>
        </p:txBody>
      </p:sp>
    </p:spTree>
    <p:extLst>
      <p:ext uri="{BB962C8B-B14F-4D97-AF65-F5344CB8AC3E}">
        <p14:creationId xmlns:p14="http://schemas.microsoft.com/office/powerpoint/2010/main" val="1581495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93236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6441B25-C4D1-47DB-817D-B9C4FC5392F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527193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8</a:t>
            </a:fld>
            <a:endParaRPr lang="en-GB"/>
          </a:p>
        </p:txBody>
      </p:sp>
    </p:spTree>
    <p:extLst>
      <p:ext uri="{BB962C8B-B14F-4D97-AF65-F5344CB8AC3E}">
        <p14:creationId xmlns:p14="http://schemas.microsoft.com/office/powerpoint/2010/main" val="740374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already several tools in place to support recognition in Europe.</a:t>
            </a:r>
            <a:endParaRPr lang="en-US"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The first one</a:t>
            </a:r>
            <a:r>
              <a:rPr lang="en-US" baseline="0" dirty="0" smtClean="0"/>
              <a:t> is the </a:t>
            </a:r>
            <a:r>
              <a:rPr lang="en-US" dirty="0" smtClean="0"/>
              <a:t>Convention on the Recognition of Qualifications concerning Higher Education in the European Region (known as the Lisbon Recognition Convention),</a:t>
            </a:r>
            <a:r>
              <a:rPr lang="en-US" baseline="0" dirty="0" smtClean="0"/>
              <a:t> </a:t>
            </a:r>
            <a:r>
              <a:rPr lang="en-US" dirty="0" smtClean="0"/>
              <a:t>developed by the Council of Europe and UNESCO in 1997. It provides a legal framework for the recognition of higher education and upper secondary qualifications that give access to higher education, and it has been ratified</a:t>
            </a:r>
            <a:r>
              <a:rPr lang="en-US" baseline="0" dirty="0" smtClean="0"/>
              <a:t> by all EU member states except Greece</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It is now supplemented</a:t>
            </a:r>
            <a:r>
              <a:rPr lang="en-US" baseline="0" dirty="0" smtClean="0"/>
              <a:t> by the </a:t>
            </a:r>
            <a:r>
              <a:rPr lang="en-US" dirty="0" smtClean="0"/>
              <a:t>Global Convention on the Recognition of Qualifications concerning Higher Education. It was adopted during the 40th General Conference of UNESCO in November 2019 (entering into force once 20 Parties have ratified the text), and it includes the recognition of joint degrees. Currently, it</a:t>
            </a:r>
            <a:r>
              <a:rPr lang="en-US" baseline="0" dirty="0" smtClean="0"/>
              <a:t> has been ratified by 3 European countries (Norway, France, Estonia – and Romania expressed strong interest). It is important that Europe leads by example here as well</a:t>
            </a:r>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	Then,</a:t>
            </a:r>
            <a:r>
              <a:rPr lang="en-US" baseline="0" dirty="0" smtClean="0"/>
              <a:t> we have th</a:t>
            </a:r>
            <a:r>
              <a:rPr lang="en-US" dirty="0" smtClean="0"/>
              <a:t>e Bologna tools which aim at facilitating fair recognition of foreign qualifications and/or study periods. Quality assurance has a key role to play in improving transparency, thus helping to build mutual trust. It is therefore important to build on the work already accomplished in the context of the Standards and Guidelines for Quality Assurance in the European Higher Education Area. The EU transparency tools (the European – and the linked National - Qualifications Frameworks, the </a:t>
            </a:r>
            <a:r>
              <a:rPr lang="en-US" dirty="0" err="1" smtClean="0"/>
              <a:t>Europass</a:t>
            </a:r>
            <a:r>
              <a:rPr lang="en-US" dirty="0" smtClean="0"/>
              <a:t> Platform, the Diploma Supplement, the European Credit Transfer and Accumulation Systems) aim at making qualifications more transparent and more comparable, and </a:t>
            </a:r>
            <a:r>
              <a:rPr lang="en-US" dirty="0" err="1" smtClean="0"/>
              <a:t>digitalisation</a:t>
            </a:r>
            <a:r>
              <a:rPr lang="en-US" dirty="0" smtClean="0"/>
              <a:t> speeds up and simplifies the recognition procedures. For example, the </a:t>
            </a:r>
            <a:r>
              <a:rPr lang="en-US" dirty="0" err="1" smtClean="0"/>
              <a:t>Europass</a:t>
            </a:r>
            <a:r>
              <a:rPr lang="en-US" dirty="0" smtClean="0"/>
              <a:t>, European Digital Credentials Infrastructure allows for the issuing and verification of authenticity of qualifications.</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The Council Recommendation on promoting automatic mutual recognition of higher education and upper secondary education and training qualifications and the outcomes of learning periods abroad was</a:t>
            </a:r>
            <a:r>
              <a:rPr lang="en-US" baseline="0" dirty="0" smtClean="0"/>
              <a:t> adopted in </a:t>
            </a:r>
            <a:r>
              <a:rPr lang="en-US" dirty="0" smtClean="0"/>
              <a:t>November 2018. As a key aspect of the European Education Area, Member States committed in the Recommendation to put in place, by 2025, the measures necessary to achieve automatic recognition for the purpose of further learning, so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a higher education qualification acquired in one Member State is automatically </a:t>
            </a:r>
            <a:r>
              <a:rPr lang="en-US" dirty="0" err="1" smtClean="0"/>
              <a:t>recognised</a:t>
            </a:r>
            <a:r>
              <a:rPr lang="en-US" dirty="0" smtClean="0"/>
              <a:t> at the same level in any other Member State, for the purpose of granting access to further studies, without having to go through any separate recognition procedure. Higher education institutions remain free to set specific evaluation and admission criteria to their specific </a:t>
            </a:r>
            <a:r>
              <a:rPr lang="en-US" dirty="0" err="1" smtClean="0"/>
              <a:t>programmes</a:t>
            </a:r>
            <a:r>
              <a:rPr lang="en-US" dirty="0" smtClean="0"/>
              <a:t>, or to check the authenticity of documents;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all credits gained during a period of study or during the virtual mobility in another Member State, as agreed in the Learning Agreement and confirmed by the Transcript of Records (compulsory in the context of Erasmus+), should be transferred without delay and counted towards the student’s degree without any additional work or assessment of the student;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an upper secondary qualification giving access to higher education in one Member State is automatically </a:t>
            </a:r>
            <a:r>
              <a:rPr lang="en-US" dirty="0" err="1" smtClean="0"/>
              <a:t>recognised</a:t>
            </a:r>
            <a:r>
              <a:rPr lang="en-US" dirty="0" smtClean="0"/>
              <a:t> in any other Member State, for the purpose of granting access to higher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learning outcomes at upper secondary level from a learning period abroad in another Member State is </a:t>
            </a:r>
            <a:r>
              <a:rPr lang="en-US" dirty="0" err="1" smtClean="0"/>
              <a:t>recognised</a:t>
            </a:r>
            <a:r>
              <a:rPr lang="en-US" dirty="0" smtClean="0"/>
              <a:t> in any other, provided that the learning outcomes are broadly in line with those in the national curricula of the country of origin.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To guide the recognition of study</a:t>
            </a:r>
            <a:r>
              <a:rPr lang="en-US" baseline="0" dirty="0" smtClean="0"/>
              <a:t> periods abroad, t</a:t>
            </a:r>
            <a:r>
              <a:rPr lang="en-US" dirty="0" smtClean="0"/>
              <a:t>he Erasmus Charter for Higher Education (ECHE) provides the general quality framework for European and international cooperation activities a higher education institution, which may be carried out within Erasmus+. New commitments have been introduced in the context of the new Erasmus+ </a:t>
            </a:r>
            <a:r>
              <a:rPr lang="en-US" dirty="0" err="1" smtClean="0"/>
              <a:t>Programme</a:t>
            </a:r>
            <a:r>
              <a:rPr lang="en-US" dirty="0" smtClean="0"/>
              <a:t> 2021-2027, and the implementation of automatic recognition is among the commitments. </a:t>
            </a:r>
          </a:p>
          <a:p>
            <a:r>
              <a:rPr lang="en-US" dirty="0" smtClean="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F4A222-2CF7-41DB-AB82-4D194FF955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568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As</a:t>
            </a:r>
            <a:r>
              <a:rPr lang="en-IE" baseline="0" dirty="0" smtClean="0"/>
              <a:t> you see, what we have already agreed upon at European level, should have been sufficient to ensure smooth recognition for qualifications and learning periods abroad. Nevertheless, there are still significant obstacles faced on the ground. </a:t>
            </a:r>
          </a:p>
          <a:p>
            <a:endParaRPr lang="en-IE" baseline="0" dirty="0" smtClean="0"/>
          </a:p>
          <a:p>
            <a:r>
              <a:rPr lang="en-US" baseline="0" dirty="0" smtClean="0"/>
              <a:t>Currently, only 8 EU countries apply automatic recognition as defined in the Council Recommendation on automatic recognition. Consequently, separate recognition procedures are required for degrees obtained at another European higher education system, with significant cost, and with requirements of translation of documents, presentation of physical copies of diplomas and diploma supplements.</a:t>
            </a:r>
          </a:p>
          <a:p>
            <a:endParaRPr lang="en-IE" baseline="0" dirty="0" smtClean="0"/>
          </a:p>
          <a:p>
            <a:r>
              <a:rPr lang="en-IE" baseline="0" dirty="0" smtClean="0"/>
              <a:t>There are also obstacles which seemed less important or less troublesome before: with the boost of online learning, virtual mobility, recognition practices for virtual or blended learning, new forms of mobility should be more transparent and fair. It is the case for recognition of prior learning, informal and non-formal learning: with the </a:t>
            </a:r>
            <a:r>
              <a:rPr lang="en-IE" baseline="0" dirty="0" err="1" smtClean="0"/>
              <a:t>flexibilisation</a:t>
            </a:r>
            <a:r>
              <a:rPr lang="en-IE" baseline="0" dirty="0" smtClean="0"/>
              <a:t> of pathways, these issues became more prominent.</a:t>
            </a:r>
          </a:p>
          <a:p>
            <a:endParaRPr lang="en-IE" baseline="0" dirty="0" smtClean="0"/>
          </a:p>
          <a:p>
            <a:r>
              <a:rPr lang="en-US" baseline="0" dirty="0" smtClean="0"/>
              <a:t>As it was described before, implementation of the Bologna transparency tools are lagging behind. There is a strong need for fostering transparency and trust between the various national systems by proper use of the ECTS, Diploma Supplement, qualifications frameworks, the three cycles system, European Standards and Guidelines for Quality Assurance and the Database of External Quality Assurance Results (DEQAR). It currently lists over 60 000 ESG-aligned accreditation/evaluation reports on 2 700 HEIs in the EHEA; it covers 21 European higher education systems comprehensively, so still not all EHEA countries (and Sweden from the EU).</a:t>
            </a:r>
          </a:p>
          <a:p>
            <a:endParaRPr lang="en-IE" baseline="0" dirty="0" smtClean="0"/>
          </a:p>
          <a:p>
            <a:r>
              <a:rPr lang="en-US" baseline="0" dirty="0" smtClean="0"/>
              <a:t>There are still difficulties in achieving automatic credit recognition within alliances of HEIs, for both administrative and technological reasons. For example, there are cases where the faculty staff has to administer and register credits manually. Moreover, throughout the Erasmus+ </a:t>
            </a:r>
            <a:r>
              <a:rPr lang="en-US" baseline="0" dirty="0" err="1" smtClean="0"/>
              <a:t>Programme</a:t>
            </a:r>
            <a:r>
              <a:rPr lang="en-US" baseline="0" dirty="0" smtClean="0"/>
              <a:t>,  too many students returning from an Erasmus+ mobility still report non-recognition or only partial recognition of their credits obtained during the mobility period. Recognition of learning periods in the context of the Erasmus+ </a:t>
            </a:r>
            <a:r>
              <a:rPr lang="en-US" baseline="0" dirty="0" err="1" smtClean="0"/>
              <a:t>Programme</a:t>
            </a:r>
            <a:r>
              <a:rPr lang="en-US" baseline="0" dirty="0" smtClean="0"/>
              <a:t>, where Learning Agreements specify clearly the conditions for automatic recognition, stood at 83.5% , way below the expected close to 100% in the academic year 2019/2020. </a:t>
            </a:r>
          </a:p>
          <a:p>
            <a:endParaRPr lang="en-US" baseline="0" dirty="0" smtClean="0"/>
          </a:p>
          <a:p>
            <a:r>
              <a:rPr lang="en-US" baseline="0" dirty="0" smtClean="0"/>
              <a:t>It is especially problematic for recognition of virtual and blended learning or short-term mobility within study </a:t>
            </a:r>
            <a:r>
              <a:rPr lang="en-US" baseline="0" dirty="0" err="1" smtClean="0"/>
              <a:t>programmes</a:t>
            </a:r>
            <a:r>
              <a:rPr lang="en-US" baseline="0" dirty="0" smtClean="0"/>
              <a:t>: they may not be </a:t>
            </a:r>
            <a:r>
              <a:rPr lang="en-US" baseline="0" dirty="0" err="1" smtClean="0"/>
              <a:t>recognised</a:t>
            </a:r>
            <a:r>
              <a:rPr lang="en-US" baseline="0" dirty="0" smtClean="0"/>
              <a:t> in the same way as physical mobility, often preventing students from enrolling as exchange students at universities to attend a virtual course followed by an exam. Students from different universities are sometimes required to pay tuition fees to attend this type of course and exam. Number of universities have reported to experience difficulties in </a:t>
            </a:r>
            <a:r>
              <a:rPr lang="en-US" baseline="0" dirty="0" err="1" smtClean="0"/>
              <a:t>recognising</a:t>
            </a:r>
            <a:r>
              <a:rPr lang="en-US" baseline="0" dirty="0" smtClean="0"/>
              <a:t> academic courses from other universities simply because they have been offered online instead of physical. </a:t>
            </a:r>
          </a:p>
          <a:p>
            <a:endParaRPr lang="en-US" baseline="0" dirty="0" smtClean="0"/>
          </a:p>
          <a:p>
            <a:r>
              <a:rPr lang="en-US" baseline="0" dirty="0" smtClean="0"/>
              <a:t>With the </a:t>
            </a:r>
            <a:r>
              <a:rPr lang="en-US" baseline="0" dirty="0" err="1" smtClean="0"/>
              <a:t>flexibilisation</a:t>
            </a:r>
            <a:r>
              <a:rPr lang="en-US" baseline="0" dirty="0" smtClean="0"/>
              <a:t> of the pathways to higher education, recognition practices of prior learning should also be more transparent and smooth. It should be included in the national legislation frameworks and be </a:t>
            </a:r>
            <a:r>
              <a:rPr lang="en-US" baseline="0" dirty="0" err="1" smtClean="0"/>
              <a:t>harmonised</a:t>
            </a:r>
            <a:r>
              <a:rPr lang="en-US" baseline="0" dirty="0" smtClean="0"/>
              <a:t> in all Member States. For example, limits of credits awarded based on recognition of prior learning should be eliminated.</a:t>
            </a:r>
          </a:p>
          <a:p>
            <a:endParaRPr lang="en-IE" baseline="0" dirty="0" smtClean="0"/>
          </a:p>
          <a:p>
            <a:r>
              <a:rPr lang="en-US" dirty="0" smtClean="0"/>
              <a:t>The consequence</a:t>
            </a:r>
            <a:r>
              <a:rPr lang="en-US" baseline="0" dirty="0" smtClean="0"/>
              <a:t> is that s</a:t>
            </a:r>
            <a:r>
              <a:rPr lang="en-US" dirty="0" smtClean="0"/>
              <a:t>till today too many mobile students do not obtain full recognition of successfully achieved qualifications or of learning periods abroad. The 41 European Universities are expected to act as role models by facilitating seamless mobility and by including in their curriculum mobility windows where learning outcomes and qualifications are automatically </a:t>
            </a:r>
            <a:r>
              <a:rPr lang="en-US" dirty="0" err="1" smtClean="0"/>
              <a:t>recognised</a:t>
            </a:r>
            <a:r>
              <a:rPr lang="en-US" dirty="0" smtClean="0"/>
              <a:t> and at all levels (Bachelor, Master and Doctoral levels). This includes all forms of mobility (physical, virtual and blended), as well as short learning courses leading to micro-credentials. </a:t>
            </a:r>
          </a:p>
          <a:p>
            <a:r>
              <a:rPr lang="en-US" dirty="0" smtClean="0"/>
              <a:t>If the recognition procedures remain too complicated, too expensive and too slow, they will directly affect student mobility and prevent the European Universities from fulfilling their ambition, mission and vision.</a:t>
            </a:r>
          </a:p>
          <a:p>
            <a:endParaRPr lang="en-US" dirty="0" smtClean="0"/>
          </a:p>
          <a:p>
            <a:endParaRPr lang="en-US" dirty="0" smtClean="0"/>
          </a:p>
          <a:p>
            <a:endParaRPr lang="en-US"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F4A222-2CF7-41DB-AB82-4D194FF955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3159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9.png"/><Relationship Id="rId4" Type="http://schemas.openxmlformats.org/officeDocument/2006/relationships/image" Target="../media/image8.png"/></Relationships>
</file>

<file path=ppt/slideLayouts/_rels/slideLayout101.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0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0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11.png"/></Relationships>
</file>

<file path=ppt/slideLayouts/_rels/slideLayout10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11.png"/></Relationships>
</file>

<file path=ppt/slideLayouts/_rels/slideLayout10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12.png"/></Relationships>
</file>

<file path=ppt/slideLayouts/_rels/slideLayout10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9.png"/><Relationship Id="rId4" Type="http://schemas.openxmlformats.org/officeDocument/2006/relationships/image" Target="../media/image2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4.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21.png"/></Relationships>
</file>

<file path=ppt/slideLayouts/_rels/slideLayout1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21.png"/></Relationships>
</file>

<file path=ppt/slideLayouts/_rels/slideLayout11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NULL"/><Relationship Id="rId4" Type="http://schemas.openxmlformats.org/officeDocument/2006/relationships/image" Target="../media/image12.png"/></Relationships>
</file>

<file path=ppt/slideLayouts/_rels/slideLayout11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22.png"/><Relationship Id="rId1" Type="http://schemas.openxmlformats.org/officeDocument/2006/relationships/slideMaster" Target="../slideMasters/slideMaster15.xml"/><Relationship Id="rId4" Type="http://schemas.openxmlformats.org/officeDocument/2006/relationships/image" Target="../media/image23.png"/></Relationships>
</file>

<file path=ppt/slideLayouts/_rels/slideLayout11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15.xml"/><Relationship Id="rId6" Type="http://schemas.openxmlformats.org/officeDocument/2006/relationships/image" Target="NULL"/><Relationship Id="rId5" Type="http://schemas.openxmlformats.org/officeDocument/2006/relationships/image" Target="../media/image9.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5.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22.png"/><Relationship Id="rId1" Type="http://schemas.openxmlformats.org/officeDocument/2006/relationships/slideMaster" Target="../slideMasters/slideMaster15.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3.png"/></Relationships>
</file>

<file path=ppt/slideLayouts/_rels/slideLayout12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22.png"/><Relationship Id="rId1" Type="http://schemas.openxmlformats.org/officeDocument/2006/relationships/slideMaster" Target="../slideMasters/slideMaster15.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3.png"/></Relationships>
</file>

<file path=ppt/slideLayouts/_rels/slideLayout12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Master" Target="../slideMasters/slideMaster15.xml"/><Relationship Id="rId5" Type="http://schemas.openxmlformats.org/officeDocument/2006/relationships/image" Target="NULL"/><Relationship Id="rId4" Type="http://schemas.openxmlformats.org/officeDocument/2006/relationships/image" Target="../media/image2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NULL"/><Relationship Id="rId4" Type="http://schemas.openxmlformats.org/officeDocument/2006/relationships/image" Target="../media/image24.png"/></Relationships>
</file>

<file path=ppt/slideLayouts/_rels/slideLayout12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NULL"/><Relationship Id="rId4" Type="http://schemas.openxmlformats.org/officeDocument/2006/relationships/image" Target="../media/image12.png"/></Relationships>
</file>

<file path=ppt/slideLayouts/_rels/slideLayout12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6.xml"/><Relationship Id="rId4"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9.png"/><Relationship Id="rId4" Type="http://schemas.openxmlformats.org/officeDocument/2006/relationships/image" Target="../media/image8.png"/></Relationships>
</file>

<file path=ppt/slideLayouts/_rels/slideLayout12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3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8.png"/></Relationships>
</file>

<file path=ppt/slideLayouts/_rels/slideLayout13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11.png"/></Relationships>
</file>

<file path=ppt/slideLayouts/_rels/slideLayout13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11.png"/></Relationships>
</file>

<file path=ppt/slideLayouts/_rels/slideLayout13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12.png"/></Relationships>
</file>

<file path=ppt/slideLayouts/_rels/slideLayout13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20.png"/></Relationships>
</file>

<file path=ppt/slideLayouts/_rels/slideLayout13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9.png"/><Relationship Id="rId4" Type="http://schemas.openxmlformats.org/officeDocument/2006/relationships/image" Target="../media/image20.png"/></Relationships>
</file>

<file path=ppt/slideLayouts/_rels/slideLayout139.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4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Master" Target="../slideMasters/slideMaster16.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media/image20.png"/></Relationships>
</file>

<file path=ppt/slideLayouts/_rels/slideLayout14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21.png"/></Relationships>
</file>

<file path=ppt/slideLayouts/_rels/slideLayout14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21.png"/></Relationships>
</file>

<file path=ppt/slideLayouts/_rels/slideLayout14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NULL"/><Relationship Id="rId4" Type="http://schemas.openxmlformats.org/officeDocument/2006/relationships/image" Target="../media/image12.png"/></Relationships>
</file>

<file path=ppt/slideLayouts/_rels/slideLayout14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6.png"/><Relationship Id="rId1" Type="http://schemas.openxmlformats.org/officeDocument/2006/relationships/slideMaster" Target="../slideMasters/slideMaster1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2.sv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2.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6.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Master" Target="../slideMasters/slideMaster6.xml"/><Relationship Id="rId5" Type="http://schemas.openxmlformats.org/officeDocument/2006/relationships/image" Target="../media/image18.sv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8.sv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20.sv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Master" Target="../slideMasters/slideMaster8.xml"/><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0.svg"/><Relationship Id="rId7"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8.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20.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1.svg"/><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8.xml"/><Relationship Id="rId6" Type="http://schemas.openxmlformats.org/officeDocument/2006/relationships/image" Target="../media/image32.svg"/><Relationship Id="rId5" Type="http://schemas.openxmlformats.org/officeDocument/2006/relationships/image" Target="../media/image6.png"/><Relationship Id="rId4" Type="http://schemas.openxmlformats.org/officeDocument/2006/relationships/image" Target="../media/image20.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9.png"/><Relationship Id="rId1" Type="http://schemas.openxmlformats.org/officeDocument/2006/relationships/slideMaster" Target="../slideMasters/slideMaster8.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0.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9.png"/><Relationship Id="rId1" Type="http://schemas.openxmlformats.org/officeDocument/2006/relationships/slideMaster" Target="../slideMasters/slideMaster8.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Master" Target="../slideMasters/slideMaster8.xml"/><Relationship Id="rId5" Type="http://schemas.openxmlformats.org/officeDocument/2006/relationships/image" Target="../media/image35.svg"/><Relationship Id="rId4" Type="http://schemas.openxmlformats.org/officeDocument/2006/relationships/image" Target="../media/image2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36.svg"/><Relationship Id="rId4" Type="http://schemas.openxmlformats.org/officeDocument/2006/relationships/image" Target="../media/image2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20.svg"/><Relationship Id="rId4"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22.png"/><Relationship Id="rId1" Type="http://schemas.openxmlformats.org/officeDocument/2006/relationships/slideMaster" Target="../slideMasters/slideMaster9.xml"/><Relationship Id="rId4" Type="http://schemas.openxmlformats.org/officeDocument/2006/relationships/image" Target="../media/image23.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0.svg"/><Relationship Id="rId7"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9.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23.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0.svg"/><Relationship Id="rId7"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9.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22.png"/><Relationship Id="rId1" Type="http://schemas.openxmlformats.org/officeDocument/2006/relationships/slideMaster" Target="../slideMasters/slideMaster9.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22.png"/><Relationship Id="rId1" Type="http://schemas.openxmlformats.org/officeDocument/2006/relationships/slideMaster" Target="../slideMasters/slideMaster9.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Master" Target="../slideMasters/slideMaster9.xml"/><Relationship Id="rId5" Type="http://schemas.openxmlformats.org/officeDocument/2006/relationships/image" Target="../media/image42.svg"/><Relationship Id="rId4"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42.svg"/><Relationship Id="rId4" Type="http://schemas.openxmlformats.org/officeDocument/2006/relationships/image" Target="../media/image2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0.svg"/><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4.svg"/><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1.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44.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1.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png"/><Relationship Id="rId1" Type="http://schemas.openxmlformats.org/officeDocument/2006/relationships/slideMaster" Target="../slideMasters/slideMaster11.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png"/><Relationship Id="rId1" Type="http://schemas.openxmlformats.org/officeDocument/2006/relationships/slideMaster" Target="../slideMasters/slideMaster11.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Master" Target="../slideMasters/slideMaster11.xml"/><Relationship Id="rId5" Type="http://schemas.openxmlformats.org/officeDocument/2006/relationships/image" Target="../media/image46.svg"/><Relationship Id="rId4" Type="http://schemas.openxmlformats.org/officeDocument/2006/relationships/image" Target="../media/image2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46.svg"/><Relationship Id="rId4" Type="http://schemas.openxmlformats.org/officeDocument/2006/relationships/image" Target="../media/image26.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0.svg"/><Relationship Id="rId4" Type="http://schemas.openxmlformats.org/officeDocument/2006/relationships/image" Target="../media/image12.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jpeg"/><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jpeg"/><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jpeg"/><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30.png"/></Relationships>
</file>

<file path=ppt/slideLayouts/_rels/slideLayout9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7.png"/><Relationship Id="rId1" Type="http://schemas.openxmlformats.org/officeDocument/2006/relationships/slideMaster" Target="../slideMasters/slideMaster14.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3D4EF-0388-43D7-BA6E-02628BA337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02193E-FCFE-4BE7-A567-C1023833D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89B2B8A7-652D-438C-858D-D579E4F4BBB2}"/>
              </a:ext>
            </a:extLst>
          </p:cNvPr>
          <p:cNvSpPr>
            <a:spLocks noGrp="1"/>
          </p:cNvSpPr>
          <p:nvPr>
            <p:ph type="sldNum" idx="10"/>
          </p:nvPr>
        </p:nvSpPr>
        <p:spPr/>
        <p:txBody>
          <a:bodyPr/>
          <a:lstStyle/>
          <a:p>
            <a:pPr fontAlgn="base">
              <a:spcBef>
                <a:spcPct val="0"/>
              </a:spcBef>
              <a:spcAft>
                <a:spcPct val="0"/>
              </a:spcAft>
            </a:pPr>
            <a:fld id="{122A4CBD-0B10-CA49-B6B0-4AA75E896D71}" type="slidenum">
              <a:rPr lang="en-GB" altLang="fr-FR" b="1" kern="1200">
                <a:latin typeface="Verdana" pitchFamily="34" charset="0"/>
                <a:ea typeface="+mn-ea"/>
                <a:cs typeface="+mn-cs"/>
              </a:rPr>
              <a:pPr fontAlgn="base">
                <a:spcBef>
                  <a:spcPct val="0"/>
                </a:spcBef>
                <a:spcAft>
                  <a:spcPct val="0"/>
                </a:spcAft>
              </a:pPr>
              <a:t>‹#›</a:t>
            </a:fld>
            <a:endParaRPr lang="fr-FR" altLang="fr-FR" b="1" kern="1200">
              <a:latin typeface="Verdana" pitchFamily="34" charset="0"/>
              <a:ea typeface="+mn-ea"/>
              <a:cs typeface="+mn-cs"/>
            </a:endParaRPr>
          </a:p>
        </p:txBody>
      </p:sp>
    </p:spTree>
    <p:extLst>
      <p:ext uri="{BB962C8B-B14F-4D97-AF65-F5344CB8AC3E}">
        <p14:creationId xmlns:p14="http://schemas.microsoft.com/office/powerpoint/2010/main" val="2930692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62068744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327683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4287802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29BF24-5227-470D-A638-C96D3109AE5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E117E7D2-4FBE-48EA-B23D-862130A38DD6}"/>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6" name="Picture 15">
            <a:extLst>
              <a:ext uri="{FF2B5EF4-FFF2-40B4-BE49-F238E27FC236}">
                <a16:creationId xmlns:a16="http://schemas.microsoft.com/office/drawing/2014/main" id="{B164FB07-A299-4B9F-8BA1-E20B9F0BCD5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FD7D8EC1-CCF2-4219-967F-9DF6C57CE4BC}"/>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6183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5610837-A36A-48D8-95A2-AABE28170EE6}"/>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C990A048-BABF-4D2C-9D36-9AA999B83E78}"/>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8" name="Picture 17">
            <a:extLst>
              <a:ext uri="{FF2B5EF4-FFF2-40B4-BE49-F238E27FC236}">
                <a16:creationId xmlns:a16="http://schemas.microsoft.com/office/drawing/2014/main" id="{A5AC0D3A-BFE8-4EA4-8AA6-BDE75B69BB1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E186B6BD-6E51-4DC8-8526-52B63622605E}"/>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417492"/>
            <a:ext cx="4495998" cy="353943"/>
          </a:xfrm>
          <a:prstGeom prst="rect">
            <a:avLst/>
          </a:prstGeom>
          <a:noFill/>
        </p:spPr>
        <p:txBody>
          <a:bodyPr wrap="square" lIns="0" bIns="0" rtlCol="0" anchor="b">
            <a:spAutoFit/>
          </a:bodyPr>
          <a:lstStyle/>
          <a:p>
            <a:r>
              <a:rPr lang="fr-BE" sz="2000" b="1" i="0" cap="all" baseline="0" err="1">
                <a:solidFill>
                  <a:schemeClr val="bg1"/>
                </a:solidFill>
                <a:latin typeface="EC Square Sans Pro Medium" panose="020B0500000000020004" pitchFamily="34" charset="0"/>
              </a:rPr>
              <a:t>European</a:t>
            </a:r>
            <a:r>
              <a:rPr lang="fr-BE" sz="2000" b="1" i="0" cap="all" baseline="0">
                <a:solidFill>
                  <a:schemeClr val="bg1"/>
                </a:solidFill>
                <a:latin typeface="EC Square Sans Pro Medium" panose="020B0500000000020004" pitchFamily="34" charset="0"/>
              </a:rPr>
              <a:t>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372917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BF677AB0-0E03-0C4E-A3DA-ADD4174DDC3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grpSp>
        <p:nvGrpSpPr>
          <p:cNvPr id="6" name="Graphic 9">
            <a:extLst>
              <a:ext uri="{FF2B5EF4-FFF2-40B4-BE49-F238E27FC236}">
                <a16:creationId xmlns:a16="http://schemas.microsoft.com/office/drawing/2014/main" id="{6EDAE50D-D7F7-904F-BDE7-76DA679FFBD2}"/>
              </a:ext>
            </a:extLst>
          </p:cNvPr>
          <p:cNvGrpSpPr>
            <a:grpSpLocks noChangeAspect="1"/>
          </p:cNvGrpSpPr>
          <p:nvPr userDrawn="1"/>
        </p:nvGrpSpPr>
        <p:grpSpPr>
          <a:xfrm>
            <a:off x="0" y="0"/>
            <a:ext cx="1055440" cy="1277522"/>
            <a:chOff x="0" y="375179"/>
            <a:chExt cx="902753" cy="1092707"/>
          </a:xfrm>
          <a:solidFill>
            <a:srgbClr val="903795"/>
          </a:solidFill>
        </p:grpSpPr>
        <p:sp>
          <p:nvSpPr>
            <p:cNvPr id="7" name="Freeform: Shape 24">
              <a:extLst>
                <a:ext uri="{FF2B5EF4-FFF2-40B4-BE49-F238E27FC236}">
                  <a16:creationId xmlns:a16="http://schemas.microsoft.com/office/drawing/2014/main" id="{94695724-BF9E-6D4F-B50C-CC5DDE944096}"/>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3F77B4F4-CA03-3549-AB0A-DC1D039B3862}"/>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B3675F09-B22B-1541-A71C-7C4DF9602CBE}"/>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1D97E55-4091-534F-8447-855355CD9039}"/>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87F290B5-40D4-F648-92D2-C1CF30B3F7E5}"/>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FBFBA6DE-160C-6445-89E1-9B4EFBE7AFA4}"/>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pic>
        <p:nvPicPr>
          <p:cNvPr id="13" name="Graphic 31">
            <a:extLst>
              <a:ext uri="{FF2B5EF4-FFF2-40B4-BE49-F238E27FC236}">
                <a16:creationId xmlns:a16="http://schemas.microsoft.com/office/drawing/2014/main" id="{9255BEB8-D41D-4174-B5DD-76D789B7F1F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7295" y="5589240"/>
            <a:ext cx="1069345" cy="922947"/>
          </a:xfrm>
          <a:prstGeom prst="rect">
            <a:avLst/>
          </a:prstGeom>
        </p:spPr>
      </p:pic>
      <p:sp>
        <p:nvSpPr>
          <p:cNvPr id="4" name="Rectangle 3"/>
          <p:cNvSpPr/>
          <p:nvPr userDrawn="1"/>
        </p:nvSpPr>
        <p:spPr>
          <a:xfrm>
            <a:off x="637200" y="6477866"/>
            <a:ext cx="432048" cy="229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198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06672"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06672"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27F03977-B3BB-41ED-BA95-B89029C8913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BCCFC847-EAE0-664A-94A7-D92F6B8D855C}"/>
              </a:ext>
            </a:extLst>
          </p:cNvPr>
          <p:cNvGrpSpPr>
            <a:grpSpLocks noChangeAspect="1"/>
          </p:cNvGrpSpPr>
          <p:nvPr userDrawn="1"/>
        </p:nvGrpSpPr>
        <p:grpSpPr>
          <a:xfrm>
            <a:off x="0" y="0"/>
            <a:ext cx="1055440" cy="1277522"/>
            <a:chOff x="0" y="375179"/>
            <a:chExt cx="902753" cy="1092707"/>
          </a:xfrm>
          <a:solidFill>
            <a:srgbClr val="903795"/>
          </a:solidFill>
        </p:grpSpPr>
        <p:sp>
          <p:nvSpPr>
            <p:cNvPr id="9" name="Freeform: Shape 24">
              <a:extLst>
                <a:ext uri="{FF2B5EF4-FFF2-40B4-BE49-F238E27FC236}">
                  <a16:creationId xmlns:a16="http://schemas.microsoft.com/office/drawing/2014/main" id="{9F99AB61-C92A-9646-9954-99D9E19F9CAA}"/>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7EE1663E-6A51-CD4C-BF4D-E8A67ADC82E6}"/>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A9559387-6427-F74C-AE42-CE52844022C9}"/>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794B6895-391A-A749-8AAB-20E125F69626}"/>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55F81A-0A26-3841-8CD2-9076EB205BD2}"/>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F6863B49-9D8A-BF4B-A9D2-4049C4BCC2EA}"/>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6800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F3A874A6-8CA5-4085-AFA5-6EB1342C0F1D}"/>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37704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1"/>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564848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07162198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86941" y="940766"/>
            <a:ext cx="4409134" cy="5917234"/>
          </a:xfrm>
          <a:prstGeom prst="rect">
            <a:avLst/>
          </a:prstGeom>
        </p:spPr>
      </p:pic>
    </p:spTree>
    <p:extLst>
      <p:ext uri="{BB962C8B-B14F-4D97-AF65-F5344CB8AC3E}">
        <p14:creationId xmlns:p14="http://schemas.microsoft.com/office/powerpoint/2010/main" val="169720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7529583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5873"/>
          <a:stretch/>
        </p:blipFill>
        <p:spPr>
          <a:xfrm>
            <a:off x="2663404" y="1430335"/>
            <a:ext cx="4296692" cy="5427665"/>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402832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301919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7AF4F92-23AD-43C7-A6E6-107CDA30B622}"/>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8" name="Graphic 17">
            <a:extLst>
              <a:ext uri="{FF2B5EF4-FFF2-40B4-BE49-F238E27FC236}">
                <a16:creationId xmlns:a16="http://schemas.microsoft.com/office/drawing/2014/main" id="{B2F8E404-B91A-4418-9193-B9296170D10D}"/>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9FA32284-E73E-49BA-A981-AD983C7EFD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1790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C43AD9C-356D-416D-9988-8DEFC5437369}"/>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07A68419-3CE0-4F9C-8125-94EF2A2C82A5}"/>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100C4187-4338-4650-B2E6-537BBF9387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1274" y="2420888"/>
            <a:ext cx="4495998" cy="353943"/>
          </a:xfrm>
          <a:prstGeom prst="rect">
            <a:avLst/>
          </a:prstGeom>
          <a:noFill/>
        </p:spPr>
        <p:txBody>
          <a:bodyPr wrap="square" lIns="0" bIns="0" rtlCol="0" anchor="b">
            <a:spAutoFit/>
          </a:bodyPr>
          <a:lstStyle/>
          <a:p>
            <a:r>
              <a:rPr lang="fr-BE" sz="2000" b="1" i="0" cap="all" baseline="0">
                <a:solidFill>
                  <a:schemeClr val="bg1"/>
                </a:solidFill>
                <a:latin typeface="EC Square Sans Pro Medium" panose="020B0500000000020004" pitchFamily="34" charset="0"/>
              </a:rPr>
              <a:t>European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204892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29844E40-3621-2C42-AD2E-DA1FFED5D3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pic>
        <p:nvPicPr>
          <p:cNvPr id="32" name="Graphic 31">
            <a:extLst>
              <a:ext uri="{FF2B5EF4-FFF2-40B4-BE49-F238E27FC236}">
                <a16:creationId xmlns:a16="http://schemas.microsoft.com/office/drawing/2014/main" id="{9D304300-5BBA-4A36-A221-BF808306FBB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29719AF2-A4C4-DC4B-A493-1CD0A6138E68}"/>
              </a:ext>
            </a:extLst>
          </p:cNvPr>
          <p:cNvGrpSpPr>
            <a:grpSpLocks noChangeAspect="1"/>
          </p:cNvGrpSpPr>
          <p:nvPr userDrawn="1"/>
        </p:nvGrpSpPr>
        <p:grpSpPr>
          <a:xfrm>
            <a:off x="0" y="0"/>
            <a:ext cx="1055440" cy="1277522"/>
            <a:chOff x="0" y="375179"/>
            <a:chExt cx="902753" cy="1092707"/>
          </a:xfrm>
          <a:solidFill>
            <a:srgbClr val="1D75BB"/>
          </a:solidFill>
        </p:grpSpPr>
        <p:sp>
          <p:nvSpPr>
            <p:cNvPr id="7" name="Freeform: Shape 24">
              <a:extLst>
                <a:ext uri="{FF2B5EF4-FFF2-40B4-BE49-F238E27FC236}">
                  <a16:creationId xmlns:a16="http://schemas.microsoft.com/office/drawing/2014/main" id="{82F452B1-CEA2-B641-857B-A808A99294D5}"/>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F39AC3B6-FFAA-D745-93A9-5FDF8A3FC219}"/>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8E8833DF-1D40-8C46-BD66-84C9E3889664}"/>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6B06D36-F6B2-C844-BB4E-638913AB9240}"/>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27D4E215-27C1-D041-BA86-438D3A8E47E1}"/>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4DC151D4-A7FA-C846-8912-64671CB7412E}"/>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
        <p:nvSpPr>
          <p:cNvPr id="4" name="Rectangle 3"/>
          <p:cNvSpPr/>
          <p:nvPr userDrawn="1"/>
        </p:nvSpPr>
        <p:spPr>
          <a:xfrm>
            <a:off x="767408" y="6512187"/>
            <a:ext cx="530538" cy="15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4859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78680"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E18A6B78-B1A4-41A6-A1ED-33F6E263549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F5FC6CE1-C732-9A43-85A3-C4B0F4619F00}"/>
              </a:ext>
            </a:extLst>
          </p:cNvPr>
          <p:cNvGrpSpPr>
            <a:grpSpLocks noChangeAspect="1"/>
          </p:cNvGrpSpPr>
          <p:nvPr userDrawn="1"/>
        </p:nvGrpSpPr>
        <p:grpSpPr>
          <a:xfrm>
            <a:off x="0" y="0"/>
            <a:ext cx="1055440" cy="1277522"/>
            <a:chOff x="0" y="375179"/>
            <a:chExt cx="902753" cy="1092707"/>
          </a:xfrm>
          <a:solidFill>
            <a:srgbClr val="1D75BB"/>
          </a:solidFill>
        </p:grpSpPr>
        <p:sp>
          <p:nvSpPr>
            <p:cNvPr id="9" name="Freeform: Shape 24">
              <a:extLst>
                <a:ext uri="{FF2B5EF4-FFF2-40B4-BE49-F238E27FC236}">
                  <a16:creationId xmlns:a16="http://schemas.microsoft.com/office/drawing/2014/main" id="{827BDD3C-61F3-634F-AF74-732F12D17FEF}"/>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C6188808-D696-6E40-B2F0-631EC1BF73E1}"/>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C5F78B16-5F89-4440-97D4-648DD5851F05}"/>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8D7A4123-9AEB-F649-BB69-0C921D3E55B4}"/>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4C9FEE-E1DB-614E-89B9-E8291BF32293}"/>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A7C0A4AF-117C-ED42-A089-44B7D941F778}"/>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9433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5C192723-F9DD-437F-9FE2-25E35E924BE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215561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5"/>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86194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0B3026-4AEC-430D-9E6D-B676B6C51CF7}"/>
              </a:ext>
            </a:extLst>
          </p:cNvPr>
          <p:cNvSpPr/>
          <p:nvPr userDrawn="1"/>
        </p:nvSpPr>
        <p:spPr>
          <a:xfrm>
            <a:off x="0" y="0"/>
            <a:ext cx="12192000" cy="6858000"/>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87022" y="1000124"/>
            <a:ext cx="5808977" cy="5857875"/>
          </a:xfrm>
          <a:prstGeom prst="rect">
            <a:avLst/>
          </a:prstGeom>
        </p:spPr>
      </p:pic>
    </p:spTree>
    <p:extLst>
      <p:ext uri="{BB962C8B-B14F-4D97-AF65-F5344CB8AC3E}">
        <p14:creationId xmlns:p14="http://schemas.microsoft.com/office/powerpoint/2010/main" val="2458026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4B40FA9-28A2-44C5-9D60-EDEF966D914E}"/>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47" t="-2868" r="1318" b="10145"/>
          <a:stretch/>
        </p:blipFill>
        <p:spPr>
          <a:xfrm>
            <a:off x="1775520" y="1484785"/>
            <a:ext cx="5656520" cy="5373216"/>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478"/>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167779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326917785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ECA8D6-6AF4-489D-8FBB-4F5FC9326362}"/>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425128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4A9EE98-0A49-4112-A1BF-997AB8A28220}"/>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3C0FC522-6FE9-480A-A032-B442D33C1D39}"/>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16" name="Picture 15">
            <a:extLst>
              <a:ext uri="{FF2B5EF4-FFF2-40B4-BE49-F238E27FC236}">
                <a16:creationId xmlns:a16="http://schemas.microsoft.com/office/drawing/2014/main" id="{48E5AED8-BAEC-4680-9D16-3DE5F974A48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9958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952936B-FF4F-462C-A932-6CF5AA3948E6}"/>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5B85076B-722F-4A9D-91C8-8BAB39E79949}"/>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15" name="Picture 14">
            <a:extLst>
              <a:ext uri="{FF2B5EF4-FFF2-40B4-BE49-F238E27FC236}">
                <a16:creationId xmlns:a16="http://schemas.microsoft.com/office/drawing/2014/main" id="{91AD8156-7742-4BBA-A4B6-EB88EA6D398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Tree>
    <p:extLst>
      <p:ext uri="{BB962C8B-B14F-4D97-AF65-F5344CB8AC3E}">
        <p14:creationId xmlns:p14="http://schemas.microsoft.com/office/powerpoint/2010/main" val="257210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5409"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5409"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214F87B8-06B6-2C4B-AFFE-BB7DC330056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895491" y="5997381"/>
            <a:ext cx="1964910" cy="514806"/>
          </a:xfrm>
          <a:prstGeom prst="rect">
            <a:avLst/>
          </a:prstGeom>
        </p:spPr>
      </p:pic>
      <p:grpSp>
        <p:nvGrpSpPr>
          <p:cNvPr id="6" name="Graphic 9">
            <a:extLst>
              <a:ext uri="{FF2B5EF4-FFF2-40B4-BE49-F238E27FC236}">
                <a16:creationId xmlns:a16="http://schemas.microsoft.com/office/drawing/2014/main" id="{405BF9E0-9A29-B545-A3DE-25AE1B8A8D7F}"/>
              </a:ext>
            </a:extLst>
          </p:cNvPr>
          <p:cNvGrpSpPr>
            <a:grpSpLocks noChangeAspect="1"/>
          </p:cNvGrpSpPr>
          <p:nvPr userDrawn="1"/>
        </p:nvGrpSpPr>
        <p:grpSpPr>
          <a:xfrm>
            <a:off x="0" y="0"/>
            <a:ext cx="1055440" cy="1277522"/>
            <a:chOff x="0" y="375179"/>
            <a:chExt cx="902753" cy="1092707"/>
          </a:xfrm>
          <a:solidFill>
            <a:srgbClr val="04AEEF"/>
          </a:solidFill>
        </p:grpSpPr>
        <p:sp>
          <p:nvSpPr>
            <p:cNvPr id="8" name="Freeform: Shape 24">
              <a:extLst>
                <a:ext uri="{FF2B5EF4-FFF2-40B4-BE49-F238E27FC236}">
                  <a16:creationId xmlns:a16="http://schemas.microsoft.com/office/drawing/2014/main" id="{BA0A05DB-588C-A744-B4CC-24C1A9DDBEF1}"/>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9" name="Freeform: Shape 25">
              <a:extLst>
                <a:ext uri="{FF2B5EF4-FFF2-40B4-BE49-F238E27FC236}">
                  <a16:creationId xmlns:a16="http://schemas.microsoft.com/office/drawing/2014/main" id="{B029D481-EF99-F448-8A51-94C66E9C7FDE}"/>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0" name="Freeform: Shape 26">
              <a:extLst>
                <a:ext uri="{FF2B5EF4-FFF2-40B4-BE49-F238E27FC236}">
                  <a16:creationId xmlns:a16="http://schemas.microsoft.com/office/drawing/2014/main" id="{E104D14B-C9E5-6245-B179-CA5E402A7804}"/>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1" name="Freeform: Shape 27">
              <a:extLst>
                <a:ext uri="{FF2B5EF4-FFF2-40B4-BE49-F238E27FC236}">
                  <a16:creationId xmlns:a16="http://schemas.microsoft.com/office/drawing/2014/main" id="{367DD043-E1FA-5348-95B0-98BF82AAA3C4}"/>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2" name="Freeform: Shape 28">
              <a:extLst>
                <a:ext uri="{FF2B5EF4-FFF2-40B4-BE49-F238E27FC236}">
                  <a16:creationId xmlns:a16="http://schemas.microsoft.com/office/drawing/2014/main" id="{8F373B5D-66D9-7942-B13F-6EF5A5FF7421}"/>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3" name="Freeform: Shape 29">
              <a:extLst>
                <a:ext uri="{FF2B5EF4-FFF2-40B4-BE49-F238E27FC236}">
                  <a16:creationId xmlns:a16="http://schemas.microsoft.com/office/drawing/2014/main" id="{3F9BDB50-56D1-BA49-82F3-F0CB3C1859AF}"/>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pic>
        <p:nvPicPr>
          <p:cNvPr id="14" name="Graphic 6">
            <a:extLst>
              <a:ext uri="{FF2B5EF4-FFF2-40B4-BE49-F238E27FC236}">
                <a16:creationId xmlns:a16="http://schemas.microsoft.com/office/drawing/2014/main" id="{27B8E8B8-1754-4CD6-BEF3-FEDEAEB85DA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42863" cy="900091"/>
          </a:xfrm>
          <a:prstGeom prst="rect">
            <a:avLst/>
          </a:prstGeom>
        </p:spPr>
      </p:pic>
      <p:sp>
        <p:nvSpPr>
          <p:cNvPr id="4" name="Rectangle 3"/>
          <p:cNvSpPr/>
          <p:nvPr userDrawn="1"/>
        </p:nvSpPr>
        <p:spPr>
          <a:xfrm>
            <a:off x="749338" y="6509274"/>
            <a:ext cx="432048" cy="229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230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96">
          <p15:clr>
            <a:srgbClr val="FBAE40"/>
          </p15:clr>
        </p15:guide>
        <p15:guide id="2" pos="211">
          <p15:clr>
            <a:srgbClr val="FBAE40"/>
          </p15:clr>
        </p15:guide>
        <p15:guide id="3" pos="746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78680" cy="2283932"/>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4" name="Graphic 33">
            <a:extLst>
              <a:ext uri="{FF2B5EF4-FFF2-40B4-BE49-F238E27FC236}">
                <a16:creationId xmlns:a16="http://schemas.microsoft.com/office/drawing/2014/main" id="{CCAC66F0-3B5E-4D01-8F66-854CACFF88A3}"/>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4C11628E-0276-3A41-A401-66502E48986F}"/>
              </a:ext>
            </a:extLst>
          </p:cNvPr>
          <p:cNvGrpSpPr>
            <a:grpSpLocks noChangeAspect="1"/>
          </p:cNvGrpSpPr>
          <p:nvPr userDrawn="1"/>
        </p:nvGrpSpPr>
        <p:grpSpPr>
          <a:xfrm>
            <a:off x="0" y="0"/>
            <a:ext cx="1055440" cy="1277522"/>
            <a:chOff x="0" y="375179"/>
            <a:chExt cx="902753" cy="1092707"/>
          </a:xfrm>
          <a:solidFill>
            <a:srgbClr val="04AEEF"/>
          </a:solidFill>
        </p:grpSpPr>
        <p:sp>
          <p:nvSpPr>
            <p:cNvPr id="9" name="Freeform: Shape 24">
              <a:extLst>
                <a:ext uri="{FF2B5EF4-FFF2-40B4-BE49-F238E27FC236}">
                  <a16:creationId xmlns:a16="http://schemas.microsoft.com/office/drawing/2014/main" id="{46B11BD0-CE32-5249-A70E-CFE26A00A5C1}"/>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A4760594-CE09-8647-A756-2B7C4005F5BE}"/>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EE4E5B1A-3B40-0D4C-A46D-CA985A0D81EF}"/>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9489124E-5D6F-9E43-B81D-8BC8195E342D}"/>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43CDAC4-08F1-864C-B438-FBAE3AB9DE9F}"/>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B74EAABC-E714-EC48-9D37-0383FCD75535}"/>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3848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450688"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450688"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238F13C8-3EF4-42F6-83B9-C60C06FE4E9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71918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4"/>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15100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4" name="Picture 3">
            <a:extLst>
              <a:ext uri="{FF2B5EF4-FFF2-40B4-BE49-F238E27FC236}">
                <a16:creationId xmlns:a16="http://schemas.microsoft.com/office/drawing/2014/main" id="{1B243320-9990-48A0-9AD4-30074D717C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spTree>
    <p:extLst>
      <p:ext uri="{BB962C8B-B14F-4D97-AF65-F5344CB8AC3E}">
        <p14:creationId xmlns:p14="http://schemas.microsoft.com/office/powerpoint/2010/main" val="367024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95794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254057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C3CEC-EADF-48E8-B1D6-10EBBAF2DB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E527D3-4A7E-4645-AA7D-0FE0450EE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6E8EEF0B-A1C3-49A6-8EAE-7F992F2EC97A}"/>
              </a:ext>
            </a:extLst>
          </p:cNvPr>
          <p:cNvSpPr>
            <a:spLocks noGrp="1"/>
          </p:cNvSpPr>
          <p:nvPr>
            <p:ph type="sldNum" idx="10"/>
          </p:nvPr>
        </p:nvSpPr>
        <p:spPr/>
        <p:txBody>
          <a:bodyPr/>
          <a:lstStyle/>
          <a:p>
            <a:pPr fontAlgn="base">
              <a:spcBef>
                <a:spcPct val="0"/>
              </a:spcBef>
              <a:spcAft>
                <a:spcPct val="0"/>
              </a:spcAft>
            </a:pPr>
            <a:fld id="{122A4CBD-0B10-CA49-B6B0-4AA75E896D71}" type="slidenum">
              <a:rPr lang="en-GB" altLang="fr-FR" b="1" kern="1200">
                <a:latin typeface="Verdana" pitchFamily="34" charset="0"/>
                <a:ea typeface="+mn-ea"/>
                <a:cs typeface="+mn-cs"/>
              </a:rPr>
              <a:pPr fontAlgn="base">
                <a:spcBef>
                  <a:spcPct val="0"/>
                </a:spcBef>
                <a:spcAft>
                  <a:spcPct val="0"/>
                </a:spcAft>
              </a:pPr>
              <a:t>‹#›</a:t>
            </a:fld>
            <a:endParaRPr lang="fr-FR" altLang="fr-FR" b="1" kern="1200">
              <a:latin typeface="Verdana" pitchFamily="34" charset="0"/>
              <a:ea typeface="+mn-ea"/>
              <a:cs typeface="+mn-cs"/>
            </a:endParaRPr>
          </a:p>
        </p:txBody>
      </p:sp>
    </p:spTree>
    <p:extLst>
      <p:ext uri="{BB962C8B-B14F-4D97-AF65-F5344CB8AC3E}">
        <p14:creationId xmlns:p14="http://schemas.microsoft.com/office/powerpoint/2010/main" val="382707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29BF24-5227-470D-A638-C96D3109AE5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E117E7D2-4FBE-48EA-B23D-862130A38DD6}"/>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6" name="Picture 15">
            <a:extLst>
              <a:ext uri="{FF2B5EF4-FFF2-40B4-BE49-F238E27FC236}">
                <a16:creationId xmlns:a16="http://schemas.microsoft.com/office/drawing/2014/main" id="{B164FB07-A299-4B9F-8BA1-E20B9F0BCD5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FD7D8EC1-CCF2-4219-967F-9DF6C57CE4BC}"/>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1250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5610837-A36A-48D8-95A2-AABE28170EE6}"/>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C990A048-BABF-4D2C-9D36-9AA999B83E78}"/>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8" name="Picture 17">
            <a:extLst>
              <a:ext uri="{FF2B5EF4-FFF2-40B4-BE49-F238E27FC236}">
                <a16:creationId xmlns:a16="http://schemas.microsoft.com/office/drawing/2014/main" id="{A5AC0D3A-BFE8-4EA4-8AA6-BDE75B69BB1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E186B6BD-6E51-4DC8-8526-52B63622605E}"/>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417492"/>
            <a:ext cx="4495998" cy="353943"/>
          </a:xfrm>
          <a:prstGeom prst="rect">
            <a:avLst/>
          </a:prstGeom>
          <a:noFill/>
        </p:spPr>
        <p:txBody>
          <a:bodyPr wrap="square" lIns="0" bIns="0" rtlCol="0" anchor="b">
            <a:spAutoFit/>
          </a:bodyPr>
          <a:lstStyle/>
          <a:p>
            <a:r>
              <a:rPr lang="fr-BE" sz="2000" b="1" i="0" cap="all" baseline="0" err="1">
                <a:solidFill>
                  <a:schemeClr val="bg1"/>
                </a:solidFill>
                <a:latin typeface="EC Square Sans Pro Medium" panose="020B0500000000020004" pitchFamily="34" charset="0"/>
              </a:rPr>
              <a:t>European</a:t>
            </a:r>
            <a:r>
              <a:rPr lang="fr-BE" sz="2000" b="1" i="0" cap="all" baseline="0">
                <a:solidFill>
                  <a:schemeClr val="bg1"/>
                </a:solidFill>
                <a:latin typeface="EC Square Sans Pro Medium" panose="020B0500000000020004" pitchFamily="34" charset="0"/>
              </a:rPr>
              <a:t>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3593951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BF677AB0-0E03-0C4E-A3DA-ADD4174DDC3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grpSp>
        <p:nvGrpSpPr>
          <p:cNvPr id="6" name="Graphic 9">
            <a:extLst>
              <a:ext uri="{FF2B5EF4-FFF2-40B4-BE49-F238E27FC236}">
                <a16:creationId xmlns:a16="http://schemas.microsoft.com/office/drawing/2014/main" id="{6EDAE50D-D7F7-904F-BDE7-76DA679FFBD2}"/>
              </a:ext>
            </a:extLst>
          </p:cNvPr>
          <p:cNvGrpSpPr>
            <a:grpSpLocks noChangeAspect="1"/>
          </p:cNvGrpSpPr>
          <p:nvPr userDrawn="1"/>
        </p:nvGrpSpPr>
        <p:grpSpPr>
          <a:xfrm>
            <a:off x="0" y="0"/>
            <a:ext cx="1055440" cy="1277522"/>
            <a:chOff x="0" y="375179"/>
            <a:chExt cx="902753" cy="1092707"/>
          </a:xfrm>
          <a:solidFill>
            <a:srgbClr val="903795"/>
          </a:solidFill>
        </p:grpSpPr>
        <p:sp>
          <p:nvSpPr>
            <p:cNvPr id="7" name="Freeform: Shape 24">
              <a:extLst>
                <a:ext uri="{FF2B5EF4-FFF2-40B4-BE49-F238E27FC236}">
                  <a16:creationId xmlns:a16="http://schemas.microsoft.com/office/drawing/2014/main" id="{94695724-BF9E-6D4F-B50C-CC5DDE944096}"/>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3F77B4F4-CA03-3549-AB0A-DC1D039B3862}"/>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B3675F09-B22B-1541-A71C-7C4DF9602CBE}"/>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1D97E55-4091-534F-8447-855355CD9039}"/>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87F290B5-40D4-F648-92D2-C1CF30B3F7E5}"/>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FBFBA6DE-160C-6445-89E1-9B4EFBE7AFA4}"/>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pic>
        <p:nvPicPr>
          <p:cNvPr id="13" name="Graphic 31">
            <a:extLst>
              <a:ext uri="{FF2B5EF4-FFF2-40B4-BE49-F238E27FC236}">
                <a16:creationId xmlns:a16="http://schemas.microsoft.com/office/drawing/2014/main" id="{9255BEB8-D41D-4174-B5DD-76D789B7F1F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07295" y="5589240"/>
            <a:ext cx="1069345" cy="922947"/>
          </a:xfrm>
          <a:prstGeom prst="rect">
            <a:avLst/>
          </a:prstGeom>
        </p:spPr>
      </p:pic>
      <p:sp>
        <p:nvSpPr>
          <p:cNvPr id="4" name="Rectangle 3"/>
          <p:cNvSpPr/>
          <p:nvPr userDrawn="1"/>
        </p:nvSpPr>
        <p:spPr>
          <a:xfrm>
            <a:off x="637200" y="6477866"/>
            <a:ext cx="432048" cy="229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74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06672"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06672"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27F03977-B3BB-41ED-BA95-B89029C8913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BCCFC847-EAE0-664A-94A7-D92F6B8D855C}"/>
              </a:ext>
            </a:extLst>
          </p:cNvPr>
          <p:cNvGrpSpPr>
            <a:grpSpLocks noChangeAspect="1"/>
          </p:cNvGrpSpPr>
          <p:nvPr userDrawn="1"/>
        </p:nvGrpSpPr>
        <p:grpSpPr>
          <a:xfrm>
            <a:off x="0" y="0"/>
            <a:ext cx="1055440" cy="1277522"/>
            <a:chOff x="0" y="375179"/>
            <a:chExt cx="902753" cy="1092707"/>
          </a:xfrm>
          <a:solidFill>
            <a:srgbClr val="903795"/>
          </a:solidFill>
        </p:grpSpPr>
        <p:sp>
          <p:nvSpPr>
            <p:cNvPr id="9" name="Freeform: Shape 24">
              <a:extLst>
                <a:ext uri="{FF2B5EF4-FFF2-40B4-BE49-F238E27FC236}">
                  <a16:creationId xmlns:a16="http://schemas.microsoft.com/office/drawing/2014/main" id="{9F99AB61-C92A-9646-9954-99D9E19F9CAA}"/>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7EE1663E-6A51-CD4C-BF4D-E8A67ADC82E6}"/>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A9559387-6427-F74C-AE42-CE52844022C9}"/>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794B6895-391A-A749-8AAB-20E125F69626}"/>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55F81A-0A26-3841-8CD2-9076EB205BD2}"/>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F6863B49-9D8A-BF4B-A9D2-4049C4BCC2EA}"/>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08989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F3A874A6-8CA5-4085-AFA5-6EB1342C0F1D}"/>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325865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1"/>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0909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4956702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86941" y="940766"/>
            <a:ext cx="4409134" cy="5917234"/>
          </a:xfrm>
          <a:prstGeom prst="rect">
            <a:avLst/>
          </a:prstGeom>
        </p:spPr>
      </p:pic>
    </p:spTree>
    <p:extLst>
      <p:ext uri="{BB962C8B-B14F-4D97-AF65-F5344CB8AC3E}">
        <p14:creationId xmlns:p14="http://schemas.microsoft.com/office/powerpoint/2010/main" val="202824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5873"/>
          <a:stretch/>
        </p:blipFill>
        <p:spPr>
          <a:xfrm>
            <a:off x="2663404" y="1430335"/>
            <a:ext cx="4296692" cy="5427665"/>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155730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3086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3854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7AF4F92-23AD-43C7-A6E6-107CDA30B622}"/>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8" name="Graphic 17">
            <a:extLst>
              <a:ext uri="{FF2B5EF4-FFF2-40B4-BE49-F238E27FC236}">
                <a16:creationId xmlns:a16="http://schemas.microsoft.com/office/drawing/2014/main" id="{B2F8E404-B91A-4418-9193-B9296170D10D}"/>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9FA32284-E73E-49BA-A981-AD983C7EFD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p>
          <a:p>
            <a:r>
              <a:rPr lang="fr-BE" sz="600" i="1">
                <a:solidFill>
                  <a:schemeClr val="bg1"/>
                </a:solidFill>
              </a:rPr>
              <a:t>Horizon</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86144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C43AD9C-356D-416D-9988-8DEFC5437369}"/>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07A68419-3CE0-4F9C-8125-94EF2A2C82A5}"/>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100C4187-4338-4650-B2E6-537BBF9387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1274" y="2420888"/>
            <a:ext cx="4495998" cy="353943"/>
          </a:xfrm>
          <a:prstGeom prst="rect">
            <a:avLst/>
          </a:prstGeom>
          <a:noFill/>
        </p:spPr>
        <p:txBody>
          <a:bodyPr wrap="square" lIns="0" bIns="0" rtlCol="0" anchor="b">
            <a:spAutoFit/>
          </a:bodyPr>
          <a:lstStyle/>
          <a:p>
            <a:r>
              <a:rPr lang="fr-BE" sz="2000" b="1" i="0" cap="all" baseline="0">
                <a:solidFill>
                  <a:schemeClr val="bg1"/>
                </a:solidFill>
                <a:latin typeface="EC Square Sans Pro Medium" panose="020B0500000000020004" pitchFamily="34" charset="0"/>
              </a:rPr>
              <a:t>European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192226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29844E40-3621-2C42-AD2E-DA1FFED5D3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pic>
        <p:nvPicPr>
          <p:cNvPr id="32" name="Graphic 31">
            <a:extLst>
              <a:ext uri="{FF2B5EF4-FFF2-40B4-BE49-F238E27FC236}">
                <a16:creationId xmlns:a16="http://schemas.microsoft.com/office/drawing/2014/main" id="{9D304300-5BBA-4A36-A221-BF808306FBB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29719AF2-A4C4-DC4B-A493-1CD0A6138E68}"/>
              </a:ext>
            </a:extLst>
          </p:cNvPr>
          <p:cNvGrpSpPr>
            <a:grpSpLocks noChangeAspect="1"/>
          </p:cNvGrpSpPr>
          <p:nvPr userDrawn="1"/>
        </p:nvGrpSpPr>
        <p:grpSpPr>
          <a:xfrm>
            <a:off x="0" y="0"/>
            <a:ext cx="1055440" cy="1277522"/>
            <a:chOff x="0" y="375179"/>
            <a:chExt cx="902753" cy="1092707"/>
          </a:xfrm>
          <a:solidFill>
            <a:srgbClr val="1D75BB"/>
          </a:solidFill>
        </p:grpSpPr>
        <p:sp>
          <p:nvSpPr>
            <p:cNvPr id="7" name="Freeform: Shape 24">
              <a:extLst>
                <a:ext uri="{FF2B5EF4-FFF2-40B4-BE49-F238E27FC236}">
                  <a16:creationId xmlns:a16="http://schemas.microsoft.com/office/drawing/2014/main" id="{82F452B1-CEA2-B641-857B-A808A99294D5}"/>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F39AC3B6-FFAA-D745-93A9-5FDF8A3FC219}"/>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8E8833DF-1D40-8C46-BD66-84C9E3889664}"/>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6B06D36-F6B2-C844-BB4E-638913AB9240}"/>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27D4E215-27C1-D041-BA86-438D3A8E47E1}"/>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4DC151D4-A7FA-C846-8912-64671CB7412E}"/>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
        <p:nvSpPr>
          <p:cNvPr id="4" name="Rectangle 3"/>
          <p:cNvSpPr/>
          <p:nvPr userDrawn="1"/>
        </p:nvSpPr>
        <p:spPr>
          <a:xfrm>
            <a:off x="767408" y="6512187"/>
            <a:ext cx="530538" cy="15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942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78680"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E18A6B78-B1A4-41A6-A1ED-33F6E263549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F5FC6CE1-C732-9A43-85A3-C4B0F4619F00}"/>
              </a:ext>
            </a:extLst>
          </p:cNvPr>
          <p:cNvGrpSpPr>
            <a:grpSpLocks noChangeAspect="1"/>
          </p:cNvGrpSpPr>
          <p:nvPr userDrawn="1"/>
        </p:nvGrpSpPr>
        <p:grpSpPr>
          <a:xfrm>
            <a:off x="0" y="0"/>
            <a:ext cx="1055440" cy="1277522"/>
            <a:chOff x="0" y="375179"/>
            <a:chExt cx="902753" cy="1092707"/>
          </a:xfrm>
          <a:solidFill>
            <a:srgbClr val="1D75BB"/>
          </a:solidFill>
        </p:grpSpPr>
        <p:sp>
          <p:nvSpPr>
            <p:cNvPr id="9" name="Freeform: Shape 24">
              <a:extLst>
                <a:ext uri="{FF2B5EF4-FFF2-40B4-BE49-F238E27FC236}">
                  <a16:creationId xmlns:a16="http://schemas.microsoft.com/office/drawing/2014/main" id="{827BDD3C-61F3-634F-AF74-732F12D17FEF}"/>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C6188808-D696-6E40-B2F0-631EC1BF73E1}"/>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C5F78B16-5F89-4440-97D4-648DD5851F05}"/>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8D7A4123-9AEB-F649-BB69-0C921D3E55B4}"/>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4C9FEE-E1DB-614E-89B9-E8291BF32293}"/>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A7C0A4AF-117C-ED42-A089-44B7D941F778}"/>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6690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5C192723-F9DD-437F-9FE2-25E35E924BE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275711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5"/>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82135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428800" y="297600"/>
            <a:ext cx="1581448" cy="1100139"/>
          </a:xfrm>
          <a:prstGeom prst="rect">
            <a:avLst/>
          </a:prstGeom>
          <a:noFill/>
          <a:ln w="9525">
            <a:noFill/>
            <a:miter lim="800000"/>
            <a:headEnd/>
            <a:tailEnd/>
          </a:ln>
        </p:spPr>
      </p:pic>
      <p:sp>
        <p:nvSpPr>
          <p:cNvPr id="6" name="Rectangle 5"/>
          <p:cNvSpPr/>
          <p:nvPr userDrawn="1"/>
        </p:nvSpPr>
        <p:spPr>
          <a:xfrm>
            <a:off x="5759963" y="6693363"/>
            <a:ext cx="672075" cy="215900"/>
          </a:xfrm>
          <a:prstGeom prst="rect">
            <a:avLst/>
          </a:prstGeom>
          <a:solidFill>
            <a:srgbClr val="00449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609585" fontAlgn="auto">
              <a:spcBef>
                <a:spcPts val="0"/>
              </a:spcBef>
              <a:spcAft>
                <a:spcPts val="0"/>
              </a:spcAft>
              <a:defRPr/>
            </a:pPr>
            <a:endParaRPr lang="en-US" sz="2400" b="0"/>
          </a:p>
        </p:txBody>
      </p:sp>
      <p:sp>
        <p:nvSpPr>
          <p:cNvPr id="2" name="Title 1"/>
          <p:cNvSpPr>
            <a:spLocks noGrp="1"/>
          </p:cNvSpPr>
          <p:nvPr>
            <p:ph type="title" hasCustomPrompt="1"/>
          </p:nvPr>
        </p:nvSpPr>
        <p:spPr>
          <a:xfrm>
            <a:off x="5519936" y="1641600"/>
            <a:ext cx="6048672" cy="2088232"/>
          </a:xfrm>
        </p:spPr>
        <p:txBody>
          <a:bodyPr/>
          <a:lstStyle>
            <a:lvl1pPr indent="0">
              <a:defRPr sz="64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623392" y="3933056"/>
            <a:ext cx="4992555" cy="1872208"/>
          </a:xfrm>
        </p:spPr>
        <p:txBody>
          <a:bodyPr/>
          <a:lstStyle>
            <a:lvl1pPr indent="0">
              <a:buNone/>
              <a:defRPr sz="4000" b="1" i="0">
                <a:solidFill>
                  <a:schemeClr val="bg1"/>
                </a:solidFill>
              </a:defRPr>
            </a:lvl1pPr>
            <a:lvl3pPr marL="304792" indent="-304792" algn="l">
              <a:defRPr sz="4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spTree>
    <p:extLst>
      <p:ext uri="{BB962C8B-B14F-4D97-AF65-F5344CB8AC3E}">
        <p14:creationId xmlns:p14="http://schemas.microsoft.com/office/powerpoint/2010/main" val="5296450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18375" y="5615384"/>
            <a:ext cx="3233936" cy="1077979"/>
          </a:xfrm>
          <a:prstGeom prst="rect">
            <a:avLst/>
          </a:prstGeom>
        </p:spPr>
      </p:pic>
      <p:sp>
        <p:nvSpPr>
          <p:cNvPr id="12" name="Title 1"/>
          <p:cNvSpPr>
            <a:spLocks noGrp="1"/>
          </p:cNvSpPr>
          <p:nvPr>
            <p:ph type="title" hasCustomPrompt="1"/>
          </p:nvPr>
        </p:nvSpPr>
        <p:spPr>
          <a:xfrm>
            <a:off x="603463" y="413428"/>
            <a:ext cx="11182137" cy="815933"/>
          </a:xfrm>
        </p:spPr>
        <p:txBody>
          <a:bodyPr/>
          <a:lstStyle>
            <a:lvl1pPr algn="l">
              <a:defRPr sz="3200">
                <a:solidFill>
                  <a:srgbClr val="034EA2"/>
                </a:solidFill>
                <a:latin typeface="Arial" panose="020B0604020202020204" pitchFamily="34" charset="0"/>
                <a:cs typeface="Arial" panose="020B0604020202020204" pitchFamily="34" charset="0"/>
              </a:defRPr>
            </a:lvl1pPr>
          </a:lstStyle>
          <a:p>
            <a:r>
              <a:rPr lang="" sz="3200" dirty="0" smtClean="0">
                <a:solidFill>
                  <a:srgbClr val="034EA2"/>
                </a:solidFill>
                <a:latin typeface="Arial" panose="020B0604020202020204" pitchFamily="34" charset="0"/>
                <a:cs typeface="Arial" panose="020B0604020202020204" pitchFamily="34" charset="0"/>
              </a:rPr>
              <a:t>Title</a:t>
            </a:r>
            <a:endParaRPr lang="en-GB" sz="3200" dirty="0">
              <a:solidFill>
                <a:srgbClr val="034EA2"/>
              </a:solidFill>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609600" y="1731785"/>
            <a:ext cx="11165840" cy="3633788"/>
          </a:xfrm>
        </p:spPr>
        <p:txBody>
          <a:bodyPr/>
          <a:lstStyle>
            <a:lvl1pPr marL="457189" indent="-457189">
              <a:lnSpc>
                <a:spcPct val="150000"/>
              </a:lnSpc>
              <a:spcBef>
                <a:spcPts val="0"/>
              </a:spcBef>
              <a:spcAft>
                <a:spcPts val="2133"/>
              </a:spcAft>
              <a:buClr>
                <a:srgbClr val="FFC000"/>
              </a:buClr>
              <a:buSzPct val="150000"/>
              <a:buFont typeface="Arial" pitchFamily="34" charset="0"/>
              <a:buChar char="•"/>
              <a:defRPr sz="2400" i="0">
                <a:solidFill>
                  <a:schemeClr val="tx1">
                    <a:lumMod val="75000"/>
                    <a:lumOff val="25000"/>
                  </a:schemeClr>
                </a:solidFill>
                <a:latin typeface="Arial" panose="020B0604020202020204" pitchFamily="34" charset="0"/>
                <a:cs typeface="Arial" panose="020B0604020202020204" pitchFamily="34" charset="0"/>
              </a:defRPr>
            </a:lvl1pPr>
            <a:lvl2pPr>
              <a:lnSpc>
                <a:spcPct val="150000"/>
              </a:lnSpc>
              <a:spcBef>
                <a:spcPts val="0"/>
              </a:spcBef>
              <a:buClr>
                <a:srgbClr val="FFC000"/>
              </a:buClr>
              <a:buSzPct val="150000"/>
              <a:defRPr sz="2400" b="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4330885"/>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18375" y="5615384"/>
            <a:ext cx="3233936" cy="1077979"/>
          </a:xfrm>
          <a:prstGeom prst="rect">
            <a:avLst/>
          </a:prstGeom>
        </p:spPr>
      </p:pic>
      <p:sp>
        <p:nvSpPr>
          <p:cNvPr id="12" name="Title 1"/>
          <p:cNvSpPr>
            <a:spLocks noGrp="1"/>
          </p:cNvSpPr>
          <p:nvPr>
            <p:ph type="title" hasCustomPrompt="1"/>
          </p:nvPr>
        </p:nvSpPr>
        <p:spPr>
          <a:xfrm>
            <a:off x="603463" y="413428"/>
            <a:ext cx="11182137" cy="815933"/>
          </a:xfrm>
        </p:spPr>
        <p:txBody>
          <a:bodyPr/>
          <a:lstStyle>
            <a:lvl1pPr algn="l">
              <a:defRPr sz="3200">
                <a:solidFill>
                  <a:srgbClr val="034EA2"/>
                </a:solidFill>
                <a:latin typeface="Arial" panose="020B0604020202020204" pitchFamily="34" charset="0"/>
                <a:cs typeface="Arial" panose="020B0604020202020204" pitchFamily="34" charset="0"/>
              </a:defRPr>
            </a:lvl1pPr>
          </a:lstStyle>
          <a:p>
            <a:r>
              <a:rPr lang="" sz="3200" dirty="0" smtClean="0">
                <a:solidFill>
                  <a:srgbClr val="034EA2"/>
                </a:solidFill>
                <a:latin typeface="Arial" panose="020B0604020202020204" pitchFamily="34" charset="0"/>
                <a:cs typeface="Arial" panose="020B0604020202020204" pitchFamily="34" charset="0"/>
              </a:rPr>
              <a:t>Title</a:t>
            </a:r>
            <a:endParaRPr lang="en-GB" sz="3200" dirty="0">
              <a:solidFill>
                <a:srgbClr val="034EA2"/>
              </a:solidFill>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609600" y="1731785"/>
            <a:ext cx="5352288" cy="3633788"/>
          </a:xfrm>
        </p:spPr>
        <p:txBody>
          <a:bodyPr/>
          <a:lstStyle>
            <a:lvl1pPr marL="457189" indent="-457189">
              <a:lnSpc>
                <a:spcPct val="150000"/>
              </a:lnSpc>
              <a:spcBef>
                <a:spcPts val="0"/>
              </a:spcBef>
              <a:spcAft>
                <a:spcPts val="2133"/>
              </a:spcAft>
              <a:buClr>
                <a:srgbClr val="FFC000"/>
              </a:buClr>
              <a:buSzPct val="150000"/>
              <a:buFont typeface="Arial" pitchFamily="34" charset="0"/>
              <a:buChar char="•"/>
              <a:defRPr sz="2400" i="0">
                <a:solidFill>
                  <a:schemeClr val="tx1">
                    <a:lumMod val="75000"/>
                    <a:lumOff val="25000"/>
                  </a:schemeClr>
                </a:solidFill>
                <a:latin typeface="Arial" panose="020B0604020202020204" pitchFamily="34" charset="0"/>
                <a:cs typeface="Arial" panose="020B0604020202020204" pitchFamily="34" charset="0"/>
              </a:defRPr>
            </a:lvl1pPr>
            <a:lvl2pPr>
              <a:lnSpc>
                <a:spcPct val="150000"/>
              </a:lnSpc>
              <a:spcBef>
                <a:spcPts val="0"/>
              </a:spcBef>
              <a:buClr>
                <a:srgbClr val="FFC000"/>
              </a:buClr>
              <a:buSzPct val="150000"/>
              <a:defRPr sz="2400" b="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p:txBody>
      </p:sp>
      <p:cxnSp>
        <p:nvCxnSpPr>
          <p:cNvPr id="3" name="Straight Connector 2"/>
          <p:cNvCxnSpPr/>
          <p:nvPr userDrawn="1"/>
        </p:nvCxnSpPr>
        <p:spPr bwMode="auto">
          <a:xfrm>
            <a:off x="603463" y="413428"/>
            <a:ext cx="3073861" cy="28448"/>
          </a:xfrm>
          <a:prstGeom prst="line">
            <a:avLst/>
          </a:prstGeom>
          <a:ln w="38100">
            <a:solidFill>
              <a:srgbClr val="004494"/>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Content Placeholder 2"/>
          <p:cNvSpPr>
            <a:spLocks noGrp="1"/>
          </p:cNvSpPr>
          <p:nvPr>
            <p:ph idx="10"/>
          </p:nvPr>
        </p:nvSpPr>
        <p:spPr>
          <a:xfrm>
            <a:off x="6251958" y="1731785"/>
            <a:ext cx="5533641" cy="3633788"/>
          </a:xfrm>
        </p:spPr>
        <p:txBody>
          <a:bodyPr/>
          <a:lstStyle>
            <a:lvl1pPr marL="457189" indent="-457189">
              <a:lnSpc>
                <a:spcPct val="150000"/>
              </a:lnSpc>
              <a:spcBef>
                <a:spcPts val="0"/>
              </a:spcBef>
              <a:spcAft>
                <a:spcPts val="2133"/>
              </a:spcAft>
              <a:buClr>
                <a:srgbClr val="FFC000"/>
              </a:buClr>
              <a:buSzPct val="150000"/>
              <a:buFont typeface="Arial" pitchFamily="34" charset="0"/>
              <a:buChar char="•"/>
              <a:defRPr sz="2400" i="0">
                <a:solidFill>
                  <a:schemeClr val="tx1">
                    <a:lumMod val="75000"/>
                    <a:lumOff val="25000"/>
                  </a:schemeClr>
                </a:solidFill>
                <a:latin typeface="Arial" panose="020B0604020202020204" pitchFamily="34" charset="0"/>
                <a:cs typeface="Arial" panose="020B0604020202020204" pitchFamily="34" charset="0"/>
              </a:defRPr>
            </a:lvl1pPr>
            <a:lvl2pPr>
              <a:lnSpc>
                <a:spcPct val="150000"/>
              </a:lnSpc>
              <a:spcBef>
                <a:spcPts val="0"/>
              </a:spcBef>
              <a:buClr>
                <a:srgbClr val="FFC000"/>
              </a:buClr>
              <a:buSzPct val="150000"/>
              <a:defRPr sz="2400" b="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03780855"/>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18375" y="5615384"/>
            <a:ext cx="3233936" cy="1077979"/>
          </a:xfrm>
          <a:prstGeom prst="rect">
            <a:avLst/>
          </a:prstGeom>
        </p:spPr>
      </p:pic>
      <p:sp>
        <p:nvSpPr>
          <p:cNvPr id="4" name="Rectangle 6"/>
          <p:cNvSpPr>
            <a:spLocks noGrp="1" noChangeArrowheads="1"/>
          </p:cNvSpPr>
          <p:nvPr>
            <p:ph type="sldNum" sz="quarter" idx="4"/>
          </p:nvPr>
        </p:nvSpPr>
        <p:spPr bwMode="auto">
          <a:xfrm>
            <a:off x="175364" y="6154373"/>
            <a:ext cx="843419"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867" b="0">
                <a:solidFill>
                  <a:schemeClr val="tx1">
                    <a:lumMod val="75000"/>
                    <a:lumOff val="25000"/>
                  </a:schemeClr>
                </a:solidFill>
                <a:latin typeface="Arial" charset="0"/>
              </a:defRPr>
            </a:lvl1pPr>
          </a:lstStyle>
          <a:p>
            <a:pPr>
              <a:defRPr/>
            </a:pPr>
            <a:endParaRPr lang="en-GB" dirty="0"/>
          </a:p>
        </p:txBody>
      </p:sp>
    </p:spTree>
    <p:extLst>
      <p:ext uri="{BB962C8B-B14F-4D97-AF65-F5344CB8AC3E}">
        <p14:creationId xmlns:p14="http://schemas.microsoft.com/office/powerpoint/2010/main" val="428495548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2AEBF66-11E5-4F11-9A3E-EC6B9A3D1C4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7814017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25277"/>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36"/>
        <p:cNvGrpSpPr/>
        <p:nvPr/>
      </p:nvGrpSpPr>
      <p:grpSpPr>
        <a:xfrm>
          <a:off x="0" y="0"/>
          <a:ext cx="0" cy="0"/>
          <a:chOff x="0" y="0"/>
          <a:chExt cx="0" cy="0"/>
        </a:xfrm>
      </p:grpSpPr>
      <p:sp>
        <p:nvSpPr>
          <p:cNvPr id="37" name="Google Shape;37;p4"/>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42" name="Google Shape;42;p4"/>
          <p:cNvPicPr preferRelativeResize="0"/>
          <p:nvPr/>
        </p:nvPicPr>
        <p:blipFill rotWithShape="1">
          <a:blip r:embed="rId2">
            <a:alphaModFix/>
          </a:blip>
          <a:srcRect/>
          <a:stretch/>
        </p:blipFill>
        <p:spPr>
          <a:xfrm>
            <a:off x="9567865" y="5968207"/>
            <a:ext cx="2243137" cy="596900"/>
          </a:xfrm>
          <a:prstGeom prst="rect">
            <a:avLst/>
          </a:prstGeom>
          <a:noFill/>
          <a:ln>
            <a:noFill/>
          </a:ln>
        </p:spPr>
      </p:pic>
    </p:spTree>
    <p:extLst>
      <p:ext uri="{BB962C8B-B14F-4D97-AF65-F5344CB8AC3E}">
        <p14:creationId xmlns:p14="http://schemas.microsoft.com/office/powerpoint/2010/main" val="154608364"/>
      </p:ext>
    </p:extLst>
  </p:cSld>
  <p:clrMapOvr>
    <a:masterClrMapping/>
  </p:clrMapOvr>
  <p:transition spd="slow">
    <p:randomBa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055876178"/>
      </p:ext>
    </p:extLst>
  </p:cSld>
  <p:clrMapOvr>
    <a:masterClrMapping/>
  </p:clrMapOvr>
  <p:transition spd="slow">
    <p:randomBa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83"/>
        <p:cNvGrpSpPr/>
        <p:nvPr/>
      </p:nvGrpSpPr>
      <p:grpSpPr>
        <a:xfrm>
          <a:off x="0" y="0"/>
          <a:ext cx="0" cy="0"/>
          <a:chOff x="0" y="0"/>
          <a:chExt cx="0" cy="0"/>
        </a:xfrm>
      </p:grpSpPr>
      <p:sp>
        <p:nvSpPr>
          <p:cNvPr id="84" name="Google Shape;84;p1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07019740"/>
      </p:ext>
    </p:extLst>
  </p:cSld>
  <p:clrMapOvr>
    <a:masterClrMapping/>
  </p:clrMapOvr>
  <p:transition spd="slow">
    <p:randomBa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87"/>
        <p:cNvGrpSpPr/>
        <p:nvPr/>
      </p:nvGrpSpPr>
      <p:grpSpPr>
        <a:xfrm>
          <a:off x="0" y="0"/>
          <a:ext cx="0" cy="0"/>
          <a:chOff x="0" y="0"/>
          <a:chExt cx="0" cy="0"/>
        </a:xfrm>
      </p:grpSpPr>
      <p:sp>
        <p:nvSpPr>
          <p:cNvPr id="88" name="Google Shape;88;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2"/>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0" name="Google Shape;90;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65913449"/>
      </p:ext>
    </p:extLst>
  </p:cSld>
  <p:clrMapOvr>
    <a:masterClrMapping/>
  </p:clrMapOvr>
  <p:transition spd="slow">
    <p:randomBa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94"/>
        <p:cNvGrpSpPr/>
        <p:nvPr/>
      </p:nvGrpSpPr>
      <p:grpSpPr>
        <a:xfrm>
          <a:off x="0" y="0"/>
          <a:ext cx="0" cy="0"/>
          <a:chOff x="0" y="0"/>
          <a:chExt cx="0" cy="0"/>
        </a:xfrm>
      </p:grpSpPr>
      <p:sp>
        <p:nvSpPr>
          <p:cNvPr id="95" name="Google Shape;95;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a:spLocks noGrp="1"/>
          </p:cNvSpPr>
          <p:nvPr>
            <p:ph type="pic" idx="2"/>
          </p:nvPr>
        </p:nvSpPr>
        <p:spPr>
          <a:xfrm>
            <a:off x="5183188" y="987426"/>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7" name="Google Shape;97;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8" name="Google Shape;98;p1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420179541"/>
      </p:ext>
    </p:extLst>
  </p:cSld>
  <p:clrMapOvr>
    <a:masterClrMapping/>
  </p:clrMapOvr>
  <p:transition spd="slow">
    <p:randomBa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362245898"/>
      </p:ext>
    </p:extLst>
  </p:cSld>
  <p:clrMapOvr>
    <a:masterClrMapping/>
  </p:clrMapOvr>
  <p:transition spd="slow">
    <p:randomBa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rot="5400000">
            <a:off x="7133432" y="1956595"/>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5"/>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32613440"/>
      </p:ext>
    </p:extLst>
  </p:cSld>
  <p:clrMapOvr>
    <a:masterClrMapping/>
  </p:clrMapOvr>
  <p:transition spd="slow">
    <p:randomBa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4A8A8BD-8CF8-4038-BD12-EBFD42EA5718}"/>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5" name="Graphic 14">
            <a:extLst>
              <a:ext uri="{FF2B5EF4-FFF2-40B4-BE49-F238E27FC236}">
                <a16:creationId xmlns:a16="http://schemas.microsoft.com/office/drawing/2014/main" id="{16149F94-F41C-4719-95EB-EEF0E64508F1}"/>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8" name="Picture 17">
            <a:extLst>
              <a:ext uri="{FF2B5EF4-FFF2-40B4-BE49-F238E27FC236}">
                <a16:creationId xmlns:a16="http://schemas.microsoft.com/office/drawing/2014/main" id="{25BCFE21-F136-4C9E-B69B-BB91B27D247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93268"/>
            <a:ext cx="3613889" cy="5664732"/>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1"/>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Tree>
    <p:extLst>
      <p:ext uri="{BB962C8B-B14F-4D97-AF65-F5344CB8AC3E}">
        <p14:creationId xmlns:p14="http://schemas.microsoft.com/office/powerpoint/2010/main" val="37362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4" name="Picture 3">
            <a:extLst>
              <a:ext uri="{FF2B5EF4-FFF2-40B4-BE49-F238E27FC236}">
                <a16:creationId xmlns:a16="http://schemas.microsoft.com/office/drawing/2014/main" id="{1B243320-9990-48A0-9AD4-30074D717C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spTree>
    <p:extLst>
      <p:ext uri="{BB962C8B-B14F-4D97-AF65-F5344CB8AC3E}">
        <p14:creationId xmlns:p14="http://schemas.microsoft.com/office/powerpoint/2010/main" val="4279231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105243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MAR</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195721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15137767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B29BF24-5227-470D-A638-C96D3109AE54}"/>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E117E7D2-4FBE-48EA-B23D-862130A38DD6}"/>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6" name="Picture 15">
            <a:extLst>
              <a:ext uri="{FF2B5EF4-FFF2-40B4-BE49-F238E27FC236}">
                <a16:creationId xmlns:a16="http://schemas.microsoft.com/office/drawing/2014/main" id="{B164FB07-A299-4B9F-8BA1-E20B9F0BCD5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FD7D8EC1-CCF2-4219-967F-9DF6C57CE4BC}"/>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0682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5610837-A36A-48D8-95A2-AABE28170EE6}"/>
              </a:ext>
            </a:extLst>
          </p:cNvPr>
          <p:cNvSpPr/>
          <p:nvPr userDrawn="1"/>
        </p:nvSpPr>
        <p:spPr>
          <a:xfrm>
            <a:off x="0" y="1000125"/>
            <a:ext cx="12192000" cy="5857875"/>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15" name="Graphic 14">
            <a:extLst>
              <a:ext uri="{FF2B5EF4-FFF2-40B4-BE49-F238E27FC236}">
                <a16:creationId xmlns:a16="http://schemas.microsoft.com/office/drawing/2014/main" id="{C990A048-BABF-4D2C-9D36-9AA999B83E78}"/>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8" name="Picture 17">
            <a:extLst>
              <a:ext uri="{FF2B5EF4-FFF2-40B4-BE49-F238E27FC236}">
                <a16:creationId xmlns:a16="http://schemas.microsoft.com/office/drawing/2014/main" id="{A5AC0D3A-BFE8-4EA4-8AA6-BDE75B69BB1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141"/>
          <a:stretch/>
        </p:blipFill>
        <p:spPr>
          <a:xfrm>
            <a:off x="-6588" y="1340768"/>
            <a:ext cx="4060528" cy="4823932"/>
          </a:xfrm>
          <a:prstGeom prst="rect">
            <a:avLst/>
          </a:prstGeom>
        </p:spPr>
      </p:pic>
      <p:sp>
        <p:nvSpPr>
          <p:cNvPr id="19" name="Freeform: Shape 18">
            <a:extLst>
              <a:ext uri="{FF2B5EF4-FFF2-40B4-BE49-F238E27FC236}">
                <a16:creationId xmlns:a16="http://schemas.microsoft.com/office/drawing/2014/main" id="{E186B6BD-6E51-4DC8-8526-52B63622605E}"/>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2"/>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417492"/>
            <a:ext cx="4495998" cy="353943"/>
          </a:xfrm>
          <a:prstGeom prst="rect">
            <a:avLst/>
          </a:prstGeom>
          <a:noFill/>
        </p:spPr>
        <p:txBody>
          <a:bodyPr wrap="square" lIns="0" bIns="0" rtlCol="0" anchor="b">
            <a:spAutoFit/>
          </a:bodyPr>
          <a:lstStyle/>
          <a:p>
            <a:r>
              <a:rPr lang="fr-BE" sz="2000" b="1" i="0" cap="all" baseline="0" err="1">
                <a:solidFill>
                  <a:schemeClr val="bg1"/>
                </a:solidFill>
                <a:latin typeface="EC Square Sans Pro Medium" panose="020B0500000000020004" pitchFamily="34" charset="0"/>
              </a:rPr>
              <a:t>European</a:t>
            </a:r>
            <a:r>
              <a:rPr lang="fr-BE" sz="2000" b="1" i="0" cap="all" baseline="0">
                <a:solidFill>
                  <a:schemeClr val="bg1"/>
                </a:solidFill>
                <a:latin typeface="EC Square Sans Pro Medium" panose="020B0500000000020004" pitchFamily="34" charset="0"/>
              </a:rPr>
              <a:t>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2380786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BF677AB0-0E03-0C4E-A3DA-ADD4174DDC3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pic>
        <p:nvPicPr>
          <p:cNvPr id="32" name="Graphic 31">
            <a:extLst>
              <a:ext uri="{FF2B5EF4-FFF2-40B4-BE49-F238E27FC236}">
                <a16:creationId xmlns:a16="http://schemas.microsoft.com/office/drawing/2014/main" id="{9255BEB8-D41D-4174-B5DD-76D789B7F1F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6EDAE50D-D7F7-904F-BDE7-76DA679FFBD2}"/>
              </a:ext>
            </a:extLst>
          </p:cNvPr>
          <p:cNvGrpSpPr>
            <a:grpSpLocks noChangeAspect="1"/>
          </p:cNvGrpSpPr>
          <p:nvPr userDrawn="1"/>
        </p:nvGrpSpPr>
        <p:grpSpPr>
          <a:xfrm>
            <a:off x="0" y="0"/>
            <a:ext cx="1055440" cy="1277522"/>
            <a:chOff x="0" y="375179"/>
            <a:chExt cx="902753" cy="1092707"/>
          </a:xfrm>
          <a:solidFill>
            <a:srgbClr val="903795"/>
          </a:solidFill>
        </p:grpSpPr>
        <p:sp>
          <p:nvSpPr>
            <p:cNvPr id="7" name="Freeform: Shape 24">
              <a:extLst>
                <a:ext uri="{FF2B5EF4-FFF2-40B4-BE49-F238E27FC236}">
                  <a16:creationId xmlns:a16="http://schemas.microsoft.com/office/drawing/2014/main" id="{94695724-BF9E-6D4F-B50C-CC5DDE944096}"/>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3F77B4F4-CA03-3549-AB0A-DC1D039B3862}"/>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B3675F09-B22B-1541-A71C-7C4DF9602CBE}"/>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1D97E55-4091-534F-8447-855355CD9039}"/>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87F290B5-40D4-F648-92D2-C1CF30B3F7E5}"/>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FBFBA6DE-160C-6445-89E1-9B4EFBE7AFA4}"/>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36917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06672"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06672"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2"/>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27F03977-B3BB-41ED-BA95-B89029C8913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BCCFC847-EAE0-664A-94A7-D92F6B8D855C}"/>
              </a:ext>
            </a:extLst>
          </p:cNvPr>
          <p:cNvGrpSpPr>
            <a:grpSpLocks noChangeAspect="1"/>
          </p:cNvGrpSpPr>
          <p:nvPr userDrawn="1"/>
        </p:nvGrpSpPr>
        <p:grpSpPr>
          <a:xfrm>
            <a:off x="0" y="0"/>
            <a:ext cx="1055440" cy="1277522"/>
            <a:chOff x="0" y="375179"/>
            <a:chExt cx="902753" cy="1092707"/>
          </a:xfrm>
          <a:solidFill>
            <a:srgbClr val="903795"/>
          </a:solidFill>
        </p:grpSpPr>
        <p:sp>
          <p:nvSpPr>
            <p:cNvPr id="9" name="Freeform: Shape 24">
              <a:extLst>
                <a:ext uri="{FF2B5EF4-FFF2-40B4-BE49-F238E27FC236}">
                  <a16:creationId xmlns:a16="http://schemas.microsoft.com/office/drawing/2014/main" id="{9F99AB61-C92A-9646-9954-99D9E19F9CAA}"/>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7EE1663E-6A51-CD4C-BF4D-E8A67ADC82E6}"/>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A9559387-6427-F74C-AE42-CE52844022C9}"/>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794B6895-391A-A749-8AAB-20E125F69626}"/>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55F81A-0A26-3841-8CD2-9076EB205BD2}"/>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F6863B49-9D8A-BF4B-A9D2-4049C4BCC2EA}"/>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36403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F3A874A6-8CA5-4085-AFA5-6EB1342C0F1D}"/>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393029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1"/>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02560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4650991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509295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535834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102381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15955508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255212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136492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0102959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127299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4343016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9955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87215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6699789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6018639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3343748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39323933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907152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24524796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2995532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81394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3167296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86941" y="940766"/>
            <a:ext cx="4409134" cy="5917234"/>
          </a:xfrm>
          <a:prstGeom prst="rect">
            <a:avLst/>
          </a:prstGeom>
        </p:spPr>
      </p:pic>
    </p:spTree>
    <p:extLst>
      <p:ext uri="{BB962C8B-B14F-4D97-AF65-F5344CB8AC3E}">
        <p14:creationId xmlns:p14="http://schemas.microsoft.com/office/powerpoint/2010/main" val="131205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0D62761A-F8FF-457A-88A2-E297DCB95D3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5873"/>
          <a:stretch/>
        </p:blipFill>
        <p:spPr>
          <a:xfrm>
            <a:off x="2663404" y="1430335"/>
            <a:ext cx="4296692" cy="5427665"/>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128490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411854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7AF4F92-23AD-43C7-A6E6-107CDA30B622}"/>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8" name="Graphic 17">
            <a:extLst>
              <a:ext uri="{FF2B5EF4-FFF2-40B4-BE49-F238E27FC236}">
                <a16:creationId xmlns:a16="http://schemas.microsoft.com/office/drawing/2014/main" id="{B2F8E404-B91A-4418-9193-B9296170D10D}"/>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9FA32284-E73E-49BA-A981-AD983C7EFD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9889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C43AD9C-356D-416D-9988-8DEFC5437369}"/>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07A68419-3CE0-4F9C-8125-94EF2A2C82A5}"/>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3" name="Picture 12">
            <a:extLst>
              <a:ext uri="{FF2B5EF4-FFF2-40B4-BE49-F238E27FC236}">
                <a16:creationId xmlns:a16="http://schemas.microsoft.com/office/drawing/2014/main" id="{100C4187-4338-4650-B2E6-537BBF9387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52687"/>
            <a:ext cx="3735074" cy="5012617"/>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4"/>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355937"/>
            <a:ext cx="4495998" cy="415498"/>
          </a:xfrm>
          <a:prstGeom prst="rect">
            <a:avLst/>
          </a:prstGeom>
          <a:noFill/>
        </p:spPr>
        <p:txBody>
          <a:bodyPr wrap="square" lIns="0" bIns="0" rtlCol="0" anchor="b">
            <a:spAutoFit/>
          </a:bodyPr>
          <a:lstStyle/>
          <a:p>
            <a:r>
              <a:rPr lang="fr-BE" sz="2400" b="1" i="0" cap="all" baseline="0">
                <a:solidFill>
                  <a:schemeClr val="bg1"/>
                </a:solidFill>
                <a:latin typeface="EC Square Sans Pro Medium" panose="020B0500000000020004" pitchFamily="34" charset="0"/>
              </a:rPr>
              <a:t>European </a:t>
            </a:r>
            <a:r>
              <a:rPr lang="fr-BE" sz="2400" b="1" i="0" cap="all" baseline="0" err="1">
                <a:solidFill>
                  <a:schemeClr val="bg1"/>
                </a:solidFill>
                <a:latin typeface="EC Square Sans Pro Medium" panose="020B0500000000020004" pitchFamily="34" charset="0"/>
              </a:rPr>
              <a:t>universities</a:t>
            </a:r>
            <a:endParaRPr lang="en-US" sz="24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80894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39131950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29844E40-3621-2C42-AD2E-DA1FFED5D32D}"/>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pic>
        <p:nvPicPr>
          <p:cNvPr id="32" name="Graphic 31">
            <a:extLst>
              <a:ext uri="{FF2B5EF4-FFF2-40B4-BE49-F238E27FC236}">
                <a16:creationId xmlns:a16="http://schemas.microsoft.com/office/drawing/2014/main" id="{9D304300-5BBA-4A36-A221-BF808306FBB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29719AF2-A4C4-DC4B-A493-1CD0A6138E68}"/>
              </a:ext>
            </a:extLst>
          </p:cNvPr>
          <p:cNvGrpSpPr>
            <a:grpSpLocks noChangeAspect="1"/>
          </p:cNvGrpSpPr>
          <p:nvPr userDrawn="1"/>
        </p:nvGrpSpPr>
        <p:grpSpPr>
          <a:xfrm>
            <a:off x="0" y="0"/>
            <a:ext cx="1055440" cy="1277522"/>
            <a:chOff x="0" y="375179"/>
            <a:chExt cx="902753" cy="1092707"/>
          </a:xfrm>
          <a:solidFill>
            <a:srgbClr val="1D75BB"/>
          </a:solidFill>
        </p:grpSpPr>
        <p:sp>
          <p:nvSpPr>
            <p:cNvPr id="7" name="Freeform: Shape 24">
              <a:extLst>
                <a:ext uri="{FF2B5EF4-FFF2-40B4-BE49-F238E27FC236}">
                  <a16:creationId xmlns:a16="http://schemas.microsoft.com/office/drawing/2014/main" id="{82F452B1-CEA2-B641-857B-A808A99294D5}"/>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8" name="Freeform: Shape 25">
              <a:extLst>
                <a:ext uri="{FF2B5EF4-FFF2-40B4-BE49-F238E27FC236}">
                  <a16:creationId xmlns:a16="http://schemas.microsoft.com/office/drawing/2014/main" id="{F39AC3B6-FFAA-D745-93A9-5FDF8A3FC219}"/>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9" name="Freeform: Shape 26">
              <a:extLst>
                <a:ext uri="{FF2B5EF4-FFF2-40B4-BE49-F238E27FC236}">
                  <a16:creationId xmlns:a16="http://schemas.microsoft.com/office/drawing/2014/main" id="{8E8833DF-1D40-8C46-BD66-84C9E3889664}"/>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0" name="Freeform: Shape 27">
              <a:extLst>
                <a:ext uri="{FF2B5EF4-FFF2-40B4-BE49-F238E27FC236}">
                  <a16:creationId xmlns:a16="http://schemas.microsoft.com/office/drawing/2014/main" id="{66B06D36-F6B2-C844-BB4E-638913AB9240}"/>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1" name="Freeform: Shape 28">
              <a:extLst>
                <a:ext uri="{FF2B5EF4-FFF2-40B4-BE49-F238E27FC236}">
                  <a16:creationId xmlns:a16="http://schemas.microsoft.com/office/drawing/2014/main" id="{27D4E215-27C1-D041-BA86-438D3A8E47E1}"/>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9">
              <a:extLst>
                <a:ext uri="{FF2B5EF4-FFF2-40B4-BE49-F238E27FC236}">
                  <a16:creationId xmlns:a16="http://schemas.microsoft.com/office/drawing/2014/main" id="{4DC151D4-A7FA-C846-8912-64671CB7412E}"/>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93238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78680"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4"/>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E18A6B78-B1A4-41A6-A1ED-33F6E263549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F5FC6CE1-C732-9A43-85A3-C4B0F4619F00}"/>
              </a:ext>
            </a:extLst>
          </p:cNvPr>
          <p:cNvGrpSpPr>
            <a:grpSpLocks noChangeAspect="1"/>
          </p:cNvGrpSpPr>
          <p:nvPr userDrawn="1"/>
        </p:nvGrpSpPr>
        <p:grpSpPr>
          <a:xfrm>
            <a:off x="0" y="0"/>
            <a:ext cx="1055440" cy="1277522"/>
            <a:chOff x="0" y="375179"/>
            <a:chExt cx="902753" cy="1092707"/>
          </a:xfrm>
          <a:solidFill>
            <a:srgbClr val="1D75BB"/>
          </a:solidFill>
        </p:grpSpPr>
        <p:sp>
          <p:nvSpPr>
            <p:cNvPr id="9" name="Freeform: Shape 24">
              <a:extLst>
                <a:ext uri="{FF2B5EF4-FFF2-40B4-BE49-F238E27FC236}">
                  <a16:creationId xmlns:a16="http://schemas.microsoft.com/office/drawing/2014/main" id="{827BDD3C-61F3-634F-AF74-732F12D17FEF}"/>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C6188808-D696-6E40-B2F0-631EC1BF73E1}"/>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C5F78B16-5F89-4440-97D4-648DD5851F05}"/>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8D7A4123-9AEB-F649-BB69-0C921D3E55B4}"/>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54C9FEE-E1DB-614E-89B9-E8291BF32293}"/>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A7C0A4AF-117C-ED42-A089-44B7D941F778}"/>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32980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5C192723-F9DD-437F-9FE2-25E35E924BE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145437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5"/>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30801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0B3026-4AEC-430D-9E6D-B676B6C51CF7}"/>
              </a:ext>
            </a:extLst>
          </p:cNvPr>
          <p:cNvSpPr/>
          <p:nvPr userDrawn="1"/>
        </p:nvSpPr>
        <p:spPr>
          <a:xfrm>
            <a:off x="0" y="0"/>
            <a:ext cx="12192000" cy="6858000"/>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87022" y="1000124"/>
            <a:ext cx="5808977" cy="5857875"/>
          </a:xfrm>
          <a:prstGeom prst="rect">
            <a:avLst/>
          </a:prstGeom>
        </p:spPr>
      </p:pic>
    </p:spTree>
    <p:extLst>
      <p:ext uri="{BB962C8B-B14F-4D97-AF65-F5344CB8AC3E}">
        <p14:creationId xmlns:p14="http://schemas.microsoft.com/office/powerpoint/2010/main" val="186524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4B40FA9-28A2-44C5-9D60-EDEF966D914E}"/>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47" t="-2868" r="1318" b="10145"/>
          <a:stretch/>
        </p:blipFill>
        <p:spPr>
          <a:xfrm>
            <a:off x="1775520" y="1484785"/>
            <a:ext cx="5656520" cy="5373216"/>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7311360" y="1972863"/>
            <a:ext cx="3935760" cy="1463478"/>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7311360" y="355541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7443120" y="4322022"/>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grpSp>
        <p:nvGrpSpPr>
          <p:cNvPr id="12" name="Group 11">
            <a:extLst>
              <a:ext uri="{FF2B5EF4-FFF2-40B4-BE49-F238E27FC236}">
                <a16:creationId xmlns:a16="http://schemas.microsoft.com/office/drawing/2014/main" id="{65581C99-BD1C-45EB-8CC7-E55A798BC1AF}"/>
              </a:ext>
            </a:extLst>
          </p:cNvPr>
          <p:cNvGrpSpPr/>
          <p:nvPr userDrawn="1"/>
        </p:nvGrpSpPr>
        <p:grpSpPr>
          <a:xfrm>
            <a:off x="9325280" y="4310259"/>
            <a:ext cx="2866720" cy="600164"/>
            <a:chOff x="8400384" y="5016379"/>
            <a:chExt cx="2866720" cy="600164"/>
          </a:xfrm>
        </p:grpSpPr>
        <p:sp>
          <p:nvSpPr>
            <p:cNvPr id="23" name="Rectangle 22">
              <a:extLst>
                <a:ext uri="{FF2B5EF4-FFF2-40B4-BE49-F238E27FC236}">
                  <a16:creationId xmlns:a16="http://schemas.microsoft.com/office/drawing/2014/main" id="{B4406BCD-9E6C-443D-A438-4699FC4039D2}"/>
                </a:ext>
              </a:extLst>
            </p:cNvPr>
            <p:cNvSpPr/>
            <p:nvPr userDrawn="1"/>
          </p:nvSpPr>
          <p:spPr>
            <a:xfrm>
              <a:off x="8832304" y="5016379"/>
              <a:ext cx="2434800"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079827"/>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grpSp>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Tree>
    <p:extLst>
      <p:ext uri="{BB962C8B-B14F-4D97-AF65-F5344CB8AC3E}">
        <p14:creationId xmlns:p14="http://schemas.microsoft.com/office/powerpoint/2010/main" val="174037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ECA8D6-6AF4-489D-8FBB-4F5FC9326362}"/>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8" name="Picture 7">
            <a:extLst>
              <a:ext uri="{FF2B5EF4-FFF2-40B4-BE49-F238E27FC236}">
                <a16:creationId xmlns:a16="http://schemas.microsoft.com/office/drawing/2014/main" id="{B0435749-FAC8-45B2-8544-206FE37B43F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9854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4A9EE98-0A49-4112-A1BF-997AB8A28220}"/>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3C0FC522-6FE9-480A-A032-B442D33C1D39}"/>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16" name="Picture 15">
            <a:extLst>
              <a:ext uri="{FF2B5EF4-FFF2-40B4-BE49-F238E27FC236}">
                <a16:creationId xmlns:a16="http://schemas.microsoft.com/office/drawing/2014/main" id="{48E5AED8-BAEC-4680-9D16-3DE5F974A48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7329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952936B-FF4F-462C-A932-6CF5AA3948E6}"/>
              </a:ext>
            </a:extLst>
          </p:cNvPr>
          <p:cNvSpPr/>
          <p:nvPr userDrawn="1"/>
        </p:nvSpPr>
        <p:spPr>
          <a:xfrm>
            <a:off x="0" y="1000126"/>
            <a:ext cx="12192000" cy="5857874"/>
          </a:xfrm>
          <a:prstGeom prst="rect">
            <a:avLst/>
          </a:prstGeom>
          <a:gradFill flip="none" rotWithShape="1">
            <a:gsLst>
              <a:gs pos="0">
                <a:srgbClr val="217DC9"/>
              </a:gs>
              <a:gs pos="74000">
                <a:schemeClr val="accent4"/>
              </a:gs>
              <a:gs pos="83000">
                <a:schemeClr val="accent4"/>
              </a:gs>
              <a:gs pos="100000">
                <a:schemeClr val="accent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7" name="Graphic 16">
            <a:extLst>
              <a:ext uri="{FF2B5EF4-FFF2-40B4-BE49-F238E27FC236}">
                <a16:creationId xmlns:a16="http://schemas.microsoft.com/office/drawing/2014/main" id="{5B85076B-722F-4A9D-91C8-8BAB39E79949}"/>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472" t="39114" r="9706" b="12742"/>
          <a:stretch/>
        </p:blipFill>
        <p:spPr>
          <a:xfrm>
            <a:off x="0" y="1000124"/>
            <a:ext cx="5319052" cy="4919788"/>
          </a:xfrm>
          <a:prstGeom prst="rect">
            <a:avLst/>
          </a:prstGeom>
        </p:spPr>
      </p:pic>
      <p:pic>
        <p:nvPicPr>
          <p:cNvPr id="15" name="Picture 14">
            <a:extLst>
              <a:ext uri="{FF2B5EF4-FFF2-40B4-BE49-F238E27FC236}">
                <a16:creationId xmlns:a16="http://schemas.microsoft.com/office/drawing/2014/main" id="{91AD8156-7742-4BBA-A4B6-EB88EA6D398C}"/>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3824"/>
          <a:stretch/>
        </p:blipFill>
        <p:spPr>
          <a:xfrm>
            <a:off x="-1" y="1264398"/>
            <a:ext cx="4157853" cy="4865470"/>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5"/>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417492"/>
            <a:ext cx="4495998" cy="353943"/>
          </a:xfrm>
          <a:prstGeom prst="rect">
            <a:avLst/>
          </a:prstGeom>
          <a:noFill/>
        </p:spPr>
        <p:txBody>
          <a:bodyPr wrap="square" lIns="0" bIns="0" rtlCol="0" anchor="b">
            <a:spAutoFit/>
          </a:bodyPr>
          <a:lstStyle/>
          <a:p>
            <a:r>
              <a:rPr lang="fr-BE" sz="2000" b="1" i="0" cap="all" baseline="0" err="1">
                <a:solidFill>
                  <a:schemeClr val="bg1"/>
                </a:solidFill>
                <a:latin typeface="EC Square Sans Pro Medium" panose="020B0500000000020004" pitchFamily="34" charset="0"/>
              </a:rPr>
              <a:t>European</a:t>
            </a:r>
            <a:r>
              <a:rPr lang="fr-BE" sz="2000" b="1" i="0" cap="all" baseline="0">
                <a:solidFill>
                  <a:schemeClr val="bg1"/>
                </a:solidFill>
                <a:latin typeface="EC Square Sans Pro Medium" panose="020B0500000000020004" pitchFamily="34" charset="0"/>
              </a:rPr>
              <a:t>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59776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5409"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5409"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1" name="Graphic 30">
            <a:extLst>
              <a:ext uri="{FF2B5EF4-FFF2-40B4-BE49-F238E27FC236}">
                <a16:creationId xmlns:a16="http://schemas.microsoft.com/office/drawing/2014/main" id="{214F87B8-06B6-2C4B-AFFE-BB7DC330056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895491" y="5997381"/>
            <a:ext cx="1964910" cy="514806"/>
          </a:xfrm>
          <a:prstGeom prst="rect">
            <a:avLst/>
          </a:prstGeom>
        </p:spPr>
      </p:pic>
      <p:pic>
        <p:nvPicPr>
          <p:cNvPr id="7" name="Graphic 6">
            <a:extLst>
              <a:ext uri="{FF2B5EF4-FFF2-40B4-BE49-F238E27FC236}">
                <a16:creationId xmlns:a16="http://schemas.microsoft.com/office/drawing/2014/main" id="{27B8E8B8-1754-4CD6-BEF3-FEDEAEB85DA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405BF9E0-9A29-B545-A3DE-25AE1B8A8D7F}"/>
              </a:ext>
            </a:extLst>
          </p:cNvPr>
          <p:cNvGrpSpPr>
            <a:grpSpLocks noChangeAspect="1"/>
          </p:cNvGrpSpPr>
          <p:nvPr userDrawn="1"/>
        </p:nvGrpSpPr>
        <p:grpSpPr>
          <a:xfrm>
            <a:off x="0" y="0"/>
            <a:ext cx="1055440" cy="1277522"/>
            <a:chOff x="0" y="375179"/>
            <a:chExt cx="902753" cy="1092707"/>
          </a:xfrm>
          <a:solidFill>
            <a:srgbClr val="04AEEF"/>
          </a:solidFill>
        </p:grpSpPr>
        <p:sp>
          <p:nvSpPr>
            <p:cNvPr id="8" name="Freeform: Shape 24">
              <a:extLst>
                <a:ext uri="{FF2B5EF4-FFF2-40B4-BE49-F238E27FC236}">
                  <a16:creationId xmlns:a16="http://schemas.microsoft.com/office/drawing/2014/main" id="{BA0A05DB-588C-A744-B4CC-24C1A9DDBEF1}"/>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9" name="Freeform: Shape 25">
              <a:extLst>
                <a:ext uri="{FF2B5EF4-FFF2-40B4-BE49-F238E27FC236}">
                  <a16:creationId xmlns:a16="http://schemas.microsoft.com/office/drawing/2014/main" id="{B029D481-EF99-F448-8A51-94C66E9C7FDE}"/>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0" name="Freeform: Shape 26">
              <a:extLst>
                <a:ext uri="{FF2B5EF4-FFF2-40B4-BE49-F238E27FC236}">
                  <a16:creationId xmlns:a16="http://schemas.microsoft.com/office/drawing/2014/main" id="{E104D14B-C9E5-6245-B179-CA5E402A7804}"/>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1" name="Freeform: Shape 27">
              <a:extLst>
                <a:ext uri="{FF2B5EF4-FFF2-40B4-BE49-F238E27FC236}">
                  <a16:creationId xmlns:a16="http://schemas.microsoft.com/office/drawing/2014/main" id="{367DD043-E1FA-5348-95B0-98BF82AAA3C4}"/>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2" name="Freeform: Shape 28">
              <a:extLst>
                <a:ext uri="{FF2B5EF4-FFF2-40B4-BE49-F238E27FC236}">
                  <a16:creationId xmlns:a16="http://schemas.microsoft.com/office/drawing/2014/main" id="{8F373B5D-66D9-7942-B13F-6EF5A5FF7421}"/>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3" name="Freeform: Shape 29">
              <a:extLst>
                <a:ext uri="{FF2B5EF4-FFF2-40B4-BE49-F238E27FC236}">
                  <a16:creationId xmlns:a16="http://schemas.microsoft.com/office/drawing/2014/main" id="{3F9BDB50-56D1-BA49-82F3-F0CB3C1859AF}"/>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4471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96">
          <p15:clr>
            <a:srgbClr val="FBAE40"/>
          </p15:clr>
        </p15:guide>
        <p15:guide id="2" pos="211">
          <p15:clr>
            <a:srgbClr val="FBAE40"/>
          </p15:clr>
        </p15:guide>
        <p15:guide id="3" pos="746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40341652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78680" cy="2283932"/>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chemeClr val="accent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4" name="Graphic 33">
            <a:extLst>
              <a:ext uri="{FF2B5EF4-FFF2-40B4-BE49-F238E27FC236}">
                <a16:creationId xmlns:a16="http://schemas.microsoft.com/office/drawing/2014/main" id="{CCAC66F0-3B5E-4D01-8F66-854CACFF88A3}"/>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4C11628E-0276-3A41-A401-66502E48986F}"/>
              </a:ext>
            </a:extLst>
          </p:cNvPr>
          <p:cNvGrpSpPr>
            <a:grpSpLocks noChangeAspect="1"/>
          </p:cNvGrpSpPr>
          <p:nvPr userDrawn="1"/>
        </p:nvGrpSpPr>
        <p:grpSpPr>
          <a:xfrm>
            <a:off x="0" y="0"/>
            <a:ext cx="1055440" cy="1277522"/>
            <a:chOff x="0" y="375179"/>
            <a:chExt cx="902753" cy="1092707"/>
          </a:xfrm>
          <a:solidFill>
            <a:srgbClr val="04AEEF"/>
          </a:solidFill>
        </p:grpSpPr>
        <p:sp>
          <p:nvSpPr>
            <p:cNvPr id="9" name="Freeform: Shape 24">
              <a:extLst>
                <a:ext uri="{FF2B5EF4-FFF2-40B4-BE49-F238E27FC236}">
                  <a16:creationId xmlns:a16="http://schemas.microsoft.com/office/drawing/2014/main" id="{46B11BD0-CE32-5249-A70E-CFE26A00A5C1}"/>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A4760594-CE09-8647-A756-2B7C4005F5BE}"/>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EE4E5B1A-3B40-0D4C-A46D-CA985A0D81EF}"/>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9489124E-5D6F-9E43-B81D-8BC8195E342D}"/>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C43CDAC4-08F1-864C-B438-FBAE3AB9DE9F}"/>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B74EAABC-E714-EC48-9D37-0383FCD75535}"/>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0272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450688"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450688"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238F13C8-3EF4-42F6-83B9-C60C06FE4E9C}"/>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7724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4"/>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382184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247" cy="1162050"/>
          </a:xfrm>
          <a:prstGeom prst="rect">
            <a:avLst/>
          </a:prstGeom>
        </p:spPr>
        <p:txBody>
          <a:bodyPr anchor="b"/>
          <a:lstStyle>
            <a:lvl1pPr algn="l">
              <a:defRPr sz="1846" b="1"/>
            </a:lvl1pPr>
          </a:lstStyle>
          <a:p>
            <a:r>
              <a:rPr lang="en-US"/>
              <a:t>Click to edit Master title style</a:t>
            </a:r>
            <a:endParaRPr lang="en-GB"/>
          </a:p>
        </p:txBody>
      </p:sp>
      <p:sp>
        <p:nvSpPr>
          <p:cNvPr id="3" name="Content Placeholder 2"/>
          <p:cNvSpPr>
            <a:spLocks noGrp="1"/>
          </p:cNvSpPr>
          <p:nvPr>
            <p:ph idx="1"/>
          </p:nvPr>
        </p:nvSpPr>
        <p:spPr>
          <a:xfrm>
            <a:off x="4767384" y="273056"/>
            <a:ext cx="6815016" cy="5853113"/>
          </a:xfrm>
          <a:prstGeom prst="rect">
            <a:avLst/>
          </a:prstGeo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247" cy="4691063"/>
          </a:xfrm>
          <a:prstGeom prst="rect">
            <a:avLst/>
          </a:prstGeo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Date Placeholder 4"/>
          <p:cNvSpPr>
            <a:spLocks noGrp="1"/>
          </p:cNvSpPr>
          <p:nvPr>
            <p:ph type="dt" sz="half" idx="10"/>
          </p:nvPr>
        </p:nvSpPr>
        <p:spPr>
          <a:xfrm>
            <a:off x="205157" y="6467475"/>
            <a:ext cx="2305539" cy="476250"/>
          </a:xfrm>
          <a:prstGeom prst="rect">
            <a:avLst/>
          </a:prstGeom>
        </p:spPr>
        <p:txBody>
          <a:bodyPr/>
          <a:lstStyle>
            <a:lvl1pPr>
              <a:defRPr/>
            </a:lvl1pPr>
          </a:lstStyle>
          <a:p>
            <a:r>
              <a:rPr lang="en-US">
                <a:solidFill>
                  <a:srgbClr val="404040"/>
                </a:solidFill>
              </a:rPr>
              <a:t>2017</a:t>
            </a:r>
            <a:endParaRPr lang="en-GB">
              <a:solidFill>
                <a:srgbClr val="404040"/>
              </a:solidFill>
            </a:endParaRPr>
          </a:p>
        </p:txBody>
      </p:sp>
      <p:sp>
        <p:nvSpPr>
          <p:cNvPr id="6" name="Footer Placeholder 5"/>
          <p:cNvSpPr>
            <a:spLocks noGrp="1"/>
          </p:cNvSpPr>
          <p:nvPr>
            <p:ph type="ftr" sz="quarter" idx="11"/>
          </p:nvPr>
        </p:nvSpPr>
        <p:spPr>
          <a:xfrm>
            <a:off x="1727200" y="6245225"/>
            <a:ext cx="8675077" cy="476250"/>
          </a:xfrm>
          <a:prstGeom prst="rect">
            <a:avLst/>
          </a:prstGeom>
        </p:spPr>
        <p:txBody>
          <a:bodyPr/>
          <a:lstStyle>
            <a:lvl1pPr>
              <a:defRPr/>
            </a:lvl1pPr>
          </a:lstStyle>
          <a:p>
            <a:endParaRPr lang="en-GB">
              <a:solidFill>
                <a:srgbClr val="404040"/>
              </a:solidFill>
            </a:endParaRPr>
          </a:p>
        </p:txBody>
      </p:sp>
      <p:sp>
        <p:nvSpPr>
          <p:cNvPr id="7" name="Slide Number Placeholder 6"/>
          <p:cNvSpPr>
            <a:spLocks noGrp="1"/>
          </p:cNvSpPr>
          <p:nvPr>
            <p:ph type="sldNum" sz="quarter" idx="12"/>
          </p:nvPr>
        </p:nvSpPr>
        <p:spPr>
          <a:xfrm>
            <a:off x="9097108" y="6467475"/>
            <a:ext cx="2844800" cy="476250"/>
          </a:xfrm>
          <a:prstGeom prst="rect">
            <a:avLst/>
          </a:prstGeom>
        </p:spPr>
        <p:txBody>
          <a:bodyPr/>
          <a:lstStyle>
            <a:lvl1pPr>
              <a:defRPr/>
            </a:lvl1pPr>
          </a:lstStyle>
          <a:p>
            <a:fld id="{1413CF04-CAC7-41C7-BB6D-AE2B09DA16AD}" type="slidenum">
              <a:rPr lang="en-GB"/>
              <a:pPr/>
              <a:t>‹#›</a:t>
            </a:fld>
            <a:endParaRPr lang="en-GB"/>
          </a:p>
        </p:txBody>
      </p:sp>
    </p:spTree>
    <p:extLst>
      <p:ext uri="{BB962C8B-B14F-4D97-AF65-F5344CB8AC3E}">
        <p14:creationId xmlns:p14="http://schemas.microsoft.com/office/powerpoint/2010/main" val="26782063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IE"/>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1691171589"/>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IE"/>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IE"/>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447160153"/>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IE"/>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2217964645"/>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IE"/>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4289647310"/>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en-US"/>
              <a:t>Click to edit Master title style</a:t>
            </a:r>
            <a:endParaRPr lang="en-IE"/>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IE"/>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518619457"/>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IE"/>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IE"/>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3196626484"/>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34705159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IE"/>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2713248655"/>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IE"/>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482199157"/>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7"/>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IE"/>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3019255021"/>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IE"/>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IE"/>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1428279447"/>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3E7F842C-83C9-41BC-B8C6-2F0CEA43C944}" type="datetimeFigureOut">
              <a:rPr lang="en-IE" smtClean="0"/>
              <a:t>07/12/2021</a:t>
            </a:fld>
            <a:endParaRPr lang="en-IE"/>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IE"/>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252AAADF-61F2-483A-873B-A1F38EC96BD8}" type="slidenum">
              <a:rPr lang="en-IE" smtClean="0"/>
              <a:t>‹#›</a:t>
            </a:fld>
            <a:endParaRPr lang="en-IE"/>
          </a:p>
        </p:txBody>
      </p:sp>
    </p:spTree>
    <p:extLst>
      <p:ext uri="{BB962C8B-B14F-4D97-AF65-F5344CB8AC3E}">
        <p14:creationId xmlns:p14="http://schemas.microsoft.com/office/powerpoint/2010/main" val="1834319951"/>
      </p:ext>
    </p:extLst>
  </p:cSld>
  <p:clrMapOvr>
    <a:masterClrMapping/>
  </p:clrMapOvr>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spTree>
    <p:extLst>
      <p:ext uri="{BB962C8B-B14F-4D97-AF65-F5344CB8AC3E}">
        <p14:creationId xmlns:p14="http://schemas.microsoft.com/office/powerpoint/2010/main" val="42761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7F2114-84C2-40AE-AA56-86F078E73884}"/>
              </a:ext>
            </a:extLst>
          </p:cNvPr>
          <p:cNvSpPr/>
          <p:nvPr userDrawn="1"/>
        </p:nvSpPr>
        <p:spPr>
          <a:xfrm>
            <a:off x="-15213" y="1000124"/>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19043" t="34956" r="4741" b="13149"/>
          <a:stretch/>
        </p:blipFill>
        <p:spPr>
          <a:xfrm>
            <a:off x="0" y="1000124"/>
            <a:ext cx="7924800" cy="5890530"/>
          </a:xfrm>
          <a:prstGeom prst="rect">
            <a:avLst/>
          </a:prstGeom>
        </p:spPr>
      </p:pic>
      <p:pic>
        <p:nvPicPr>
          <p:cNvPr id="19" name="Picture 18">
            <a:extLst>
              <a:ext uri="{FF2B5EF4-FFF2-40B4-BE49-F238E27FC236}">
                <a16:creationId xmlns:a16="http://schemas.microsoft.com/office/drawing/2014/main" id="{162733C0-6C90-4F26-B8D1-FEF26BC9B47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042674" y="1281843"/>
            <a:ext cx="3557382" cy="5576157"/>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062657" y="1994647"/>
            <a:ext cx="3601393" cy="3095410"/>
          </a:xfrm>
          <a:prstGeom prst="rect">
            <a:avLst/>
          </a:prstGeom>
        </p:spPr>
      </p:pic>
      <p:grpSp>
        <p:nvGrpSpPr>
          <p:cNvPr id="5" name="Group 4">
            <a:extLst>
              <a:ext uri="{FF2B5EF4-FFF2-40B4-BE49-F238E27FC236}">
                <a16:creationId xmlns:a16="http://schemas.microsoft.com/office/drawing/2014/main" id="{28BE7FA1-27E7-4D59-9321-9BF1457BDF83}"/>
              </a:ext>
            </a:extLst>
          </p:cNvPr>
          <p:cNvGrpSpPr/>
          <p:nvPr userDrawn="1"/>
        </p:nvGrpSpPr>
        <p:grpSpPr>
          <a:xfrm>
            <a:off x="5312357" y="223200"/>
            <a:ext cx="1567284" cy="6634800"/>
            <a:chOff x="5312357" y="223200"/>
            <a:chExt cx="1567284" cy="6634800"/>
          </a:xfrm>
        </p:grpSpPr>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5312357" y="223200"/>
              <a:ext cx="1567284" cy="1082313"/>
            </a:xfrm>
            <a:prstGeom prst="rect">
              <a:avLst/>
            </a:prstGeom>
          </p:spPr>
        </p:pic>
      </p:grpSp>
      <p:sp>
        <p:nvSpPr>
          <p:cNvPr id="2" name="TextBox 1"/>
          <p:cNvSpPr txBox="1"/>
          <p:nvPr userDrawn="1"/>
        </p:nvSpPr>
        <p:spPr>
          <a:xfrm>
            <a:off x="7248128" y="2924944"/>
            <a:ext cx="4535106" cy="1815882"/>
          </a:xfrm>
          <a:prstGeom prst="rect">
            <a:avLst/>
          </a:prstGeom>
          <a:noFill/>
        </p:spPr>
        <p:txBody>
          <a:bodyPr wrap="square" rtlCol="0">
            <a:spAutoFit/>
          </a:bodyPr>
          <a:lstStyle/>
          <a:p>
            <a:pPr algn="ctr"/>
            <a:r>
              <a:rPr lang="en-GB" sz="2800" b="1" kern="1200">
                <a:solidFill>
                  <a:schemeClr val="bg1"/>
                </a:solidFill>
                <a:effectLst/>
                <a:latin typeface="Verdana" pitchFamily="34" charset="0"/>
                <a:ea typeface="+mn-ea"/>
                <a:cs typeface="+mn-cs"/>
              </a:rPr>
              <a:t>Lessons learnt </a:t>
            </a:r>
          </a:p>
          <a:p>
            <a:pPr algn="ctr"/>
            <a:r>
              <a:rPr lang="en-GB" sz="2800" b="1" kern="1200">
                <a:solidFill>
                  <a:schemeClr val="bg1"/>
                </a:solidFill>
                <a:effectLst/>
                <a:latin typeface="Verdana" pitchFamily="34" charset="0"/>
                <a:ea typeface="+mn-ea"/>
                <a:cs typeface="+mn-cs"/>
              </a:rPr>
              <a:t>on first and second calls for proposals</a:t>
            </a:r>
          </a:p>
          <a:p>
            <a:pPr algn="ctr"/>
            <a:endParaRPr lang="en-GB" sz="2800" b="1" kern="1200">
              <a:solidFill>
                <a:schemeClr val="bg1"/>
              </a:solidFill>
              <a:effectLst/>
              <a:latin typeface="Verdana" pitchFamily="34" charset="0"/>
              <a:ea typeface="+mn-ea"/>
              <a:cs typeface="+mn-cs"/>
            </a:endParaRPr>
          </a:p>
        </p:txBody>
      </p:sp>
    </p:spTree>
    <p:extLst>
      <p:ext uri="{BB962C8B-B14F-4D97-AF65-F5344CB8AC3E}">
        <p14:creationId xmlns:p14="http://schemas.microsoft.com/office/powerpoint/2010/main" val="276690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guide id="5" pos="3973">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CE30AFE-07CB-4D0E-80EE-C77D4672E3DC}"/>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20" name="Picture 19">
            <a:extLst>
              <a:ext uri="{FF2B5EF4-FFF2-40B4-BE49-F238E27FC236}">
                <a16:creationId xmlns:a16="http://schemas.microsoft.com/office/drawing/2014/main" id="{5AAC9E14-F251-4FAC-A8C5-47EA5DCC0E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93268"/>
            <a:ext cx="3613889" cy="5664732"/>
          </a:xfrm>
          <a:prstGeom prst="rect">
            <a:avLst/>
          </a:prstGeom>
        </p:spPr>
      </p:pic>
      <p:sp>
        <p:nvSpPr>
          <p:cNvPr id="28" name="Freeform: Shape 27">
            <a:extLst>
              <a:ext uri="{FF2B5EF4-FFF2-40B4-BE49-F238E27FC236}">
                <a16:creationId xmlns:a16="http://schemas.microsoft.com/office/drawing/2014/main" id="{1A8B6B1E-D483-4A1F-84D4-DDC11F5E3074}"/>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1"/>
          </a:solidFill>
          <a:ln w="2185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96E2B3D4-0EB2-466D-BB75-4ACC5A48C7D0}"/>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0" name="Graphic 9">
            <a:extLst>
              <a:ext uri="{FF2B5EF4-FFF2-40B4-BE49-F238E27FC236}">
                <a16:creationId xmlns:a16="http://schemas.microsoft.com/office/drawing/2014/main" id="{1E796654-A916-47FC-835F-99C6DBB53C0B}"/>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pic>
        <p:nvPicPr>
          <p:cNvPr id="11" name="Graphic 10">
            <a:extLst>
              <a:ext uri="{FF2B5EF4-FFF2-40B4-BE49-F238E27FC236}">
                <a16:creationId xmlns:a16="http://schemas.microsoft.com/office/drawing/2014/main" id="{27531E56-743A-4B62-A936-F9336A31C479}"/>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295126" y="1989468"/>
            <a:ext cx="3601748" cy="3095716"/>
          </a:xfrm>
          <a:prstGeom prst="rect">
            <a:avLst/>
          </a:prstGeom>
        </p:spPr>
      </p:pic>
      <p:sp>
        <p:nvSpPr>
          <p:cNvPr id="3" name="Rectangle 2">
            <a:extLst>
              <a:ext uri="{FF2B5EF4-FFF2-40B4-BE49-F238E27FC236}">
                <a16:creationId xmlns:a16="http://schemas.microsoft.com/office/drawing/2014/main" id="{094AF712-3E2A-4360-BBDE-4695BB3D37A5}"/>
              </a:ext>
            </a:extLst>
          </p:cNvPr>
          <p:cNvSpPr/>
          <p:nvPr userDrawn="1"/>
        </p:nvSpPr>
        <p:spPr>
          <a:xfrm>
            <a:off x="8256240" y="2447993"/>
            <a:ext cx="3935760" cy="1463799"/>
          </a:xfrm>
          <a:prstGeom prst="rect">
            <a:avLst/>
          </a:prstGeom>
        </p:spPr>
        <p:txBody>
          <a:bodyPr wrap="square" anchor="t">
            <a:spAutoFit/>
          </a:bodyPr>
          <a:lstStyle/>
          <a:p>
            <a:pPr>
              <a:lnSpc>
                <a:spcPct val="90000"/>
              </a:lnSpc>
            </a:pPr>
            <a:r>
              <a:rPr lang="en-US" sz="3300" cap="all" baseline="0">
                <a:solidFill>
                  <a:schemeClr val="bg1"/>
                </a:solidFill>
              </a:rPr>
              <a:t>Building</a:t>
            </a:r>
            <a:br>
              <a:rPr lang="en-US" sz="3300" cap="all" baseline="0">
                <a:solidFill>
                  <a:schemeClr val="bg1"/>
                </a:solidFill>
              </a:rPr>
            </a:br>
            <a:r>
              <a:rPr lang="en-US" sz="3300" cap="all" baseline="0">
                <a:solidFill>
                  <a:schemeClr val="bg1"/>
                </a:solidFill>
              </a:rPr>
              <a:t>the Universities</a:t>
            </a:r>
            <a:br>
              <a:rPr lang="en-US" sz="3300" cap="all" baseline="0">
                <a:solidFill>
                  <a:schemeClr val="bg1"/>
                </a:solidFill>
              </a:rPr>
            </a:br>
            <a:r>
              <a:rPr lang="en-US" sz="3300" cap="all" baseline="0">
                <a:solidFill>
                  <a:schemeClr val="bg1"/>
                </a:solidFill>
              </a:rPr>
              <a:t>of the Future</a:t>
            </a:r>
          </a:p>
        </p:txBody>
      </p:sp>
      <p:sp>
        <p:nvSpPr>
          <p:cNvPr id="16" name="Rectangle 15">
            <a:extLst>
              <a:ext uri="{FF2B5EF4-FFF2-40B4-BE49-F238E27FC236}">
                <a16:creationId xmlns:a16="http://schemas.microsoft.com/office/drawing/2014/main" id="{D69C9AB2-A88A-45F2-979C-DE026425C660}"/>
              </a:ext>
            </a:extLst>
          </p:cNvPr>
          <p:cNvSpPr/>
          <p:nvPr userDrawn="1"/>
        </p:nvSpPr>
        <p:spPr>
          <a:xfrm>
            <a:off x="8256240" y="4030547"/>
            <a:ext cx="3935760" cy="480260"/>
          </a:xfrm>
          <a:prstGeom prst="rect">
            <a:avLst/>
          </a:prstGeom>
        </p:spPr>
        <p:txBody>
          <a:bodyPr wrap="square" anchor="t">
            <a:spAutoFit/>
          </a:bodyPr>
          <a:lstStyle/>
          <a:p>
            <a:pPr>
              <a:lnSpc>
                <a:spcPct val="90000"/>
              </a:lnSpc>
            </a:pPr>
            <a:r>
              <a:rPr lang="en-US" sz="1400" cap="none" baseline="0">
                <a:solidFill>
                  <a:schemeClr val="bg1"/>
                </a:solidFill>
              </a:rPr>
              <a:t>Back to basics: for an innovative, inclusive</a:t>
            </a:r>
            <a:br>
              <a:rPr lang="en-US" sz="1400" cap="none" baseline="0">
                <a:solidFill>
                  <a:schemeClr val="bg1"/>
                </a:solidFill>
              </a:rPr>
            </a:br>
            <a:r>
              <a:rPr lang="en-US" sz="1400" cap="none" baseline="0">
                <a:solidFill>
                  <a:schemeClr val="bg1"/>
                </a:solidFill>
              </a:rPr>
              <a:t>and values based education</a:t>
            </a:r>
            <a:endParaRPr lang="en-US" sz="1400" cap="none" baseline="0">
              <a:solidFill>
                <a:schemeClr val="bg2"/>
              </a:solidFill>
            </a:endParaRPr>
          </a:p>
        </p:txBody>
      </p:sp>
      <p:grpSp>
        <p:nvGrpSpPr>
          <p:cNvPr id="4" name="Group 3">
            <a:extLst>
              <a:ext uri="{FF2B5EF4-FFF2-40B4-BE49-F238E27FC236}">
                <a16:creationId xmlns:a16="http://schemas.microsoft.com/office/drawing/2014/main" id="{0D809C35-B48A-469B-ABD3-B0E89D40C35B}"/>
              </a:ext>
            </a:extLst>
          </p:cNvPr>
          <p:cNvGrpSpPr>
            <a:grpSpLocks noChangeAspect="1"/>
          </p:cNvGrpSpPr>
          <p:nvPr userDrawn="1"/>
        </p:nvGrpSpPr>
        <p:grpSpPr>
          <a:xfrm>
            <a:off x="8388000" y="5071344"/>
            <a:ext cx="1584000" cy="525961"/>
            <a:chOff x="8400256" y="4884548"/>
            <a:chExt cx="1360100" cy="451614"/>
          </a:xfrm>
        </p:grpSpPr>
        <p:sp>
          <p:nvSpPr>
            <p:cNvPr id="17" name="Freeform: Shape 16">
              <a:extLst>
                <a:ext uri="{FF2B5EF4-FFF2-40B4-BE49-F238E27FC236}">
                  <a16:creationId xmlns:a16="http://schemas.microsoft.com/office/drawing/2014/main" id="{E2906E93-A3BF-45E4-A901-83F69515B662}"/>
                </a:ext>
              </a:extLst>
            </p:cNvPr>
            <p:cNvSpPr>
              <a:spLocks noChangeAspect="1"/>
            </p:cNvSpPr>
            <p:nvPr userDrawn="1"/>
          </p:nvSpPr>
          <p:spPr>
            <a:xfrm>
              <a:off x="8400256" y="4884548"/>
              <a:ext cx="675114"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7</a:t>
              </a:r>
              <a:endParaRPr lang="en-US" sz="1600" i="0">
                <a:solidFill>
                  <a:schemeClr val="bg1"/>
                </a:solidFill>
              </a:endParaRPr>
            </a:p>
          </p:txBody>
        </p:sp>
        <p:sp>
          <p:nvSpPr>
            <p:cNvPr id="18" name="Freeform: Shape 17">
              <a:extLst>
                <a:ext uri="{FF2B5EF4-FFF2-40B4-BE49-F238E27FC236}">
                  <a16:creationId xmlns:a16="http://schemas.microsoft.com/office/drawing/2014/main" id="{6376D02A-7BF4-4C89-AE84-A27EE43BC6C9}"/>
                </a:ext>
              </a:extLst>
            </p:cNvPr>
            <p:cNvSpPr>
              <a:spLocks noChangeAspect="1"/>
            </p:cNvSpPr>
            <p:nvPr userDrawn="1"/>
          </p:nvSpPr>
          <p:spPr>
            <a:xfrm>
              <a:off x="9075370" y="4884548"/>
              <a:ext cx="684986" cy="451614"/>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noFill/>
            <a:ln w="25400" cap="flat">
              <a:solidFill>
                <a:schemeClr val="bg1"/>
              </a:solidFill>
              <a:prstDash val="solid"/>
              <a:miter/>
            </a:ln>
          </p:spPr>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r>
                <a:rPr lang="fr-BE" sz="1600" i="0">
                  <a:solidFill>
                    <a:schemeClr val="bg1"/>
                  </a:solidFill>
                </a:rPr>
                <a:t>NOV</a:t>
              </a:r>
              <a:endParaRPr lang="en-US" sz="1600" i="0">
                <a:solidFill>
                  <a:schemeClr val="bg1"/>
                </a:solidFill>
              </a:endParaRPr>
            </a:p>
          </p:txBody>
        </p:sp>
      </p:grpSp>
      <p:sp>
        <p:nvSpPr>
          <p:cNvPr id="23" name="Rectangle 22">
            <a:extLst>
              <a:ext uri="{FF2B5EF4-FFF2-40B4-BE49-F238E27FC236}">
                <a16:creationId xmlns:a16="http://schemas.microsoft.com/office/drawing/2014/main" id="{B4406BCD-9E6C-443D-A438-4699FC4039D2}"/>
              </a:ext>
            </a:extLst>
          </p:cNvPr>
          <p:cNvSpPr/>
          <p:nvPr userDrawn="1"/>
        </p:nvSpPr>
        <p:spPr>
          <a:xfrm>
            <a:off x="8832304" y="5765701"/>
            <a:ext cx="3359696" cy="600164"/>
          </a:xfrm>
          <a:prstGeom prst="rect">
            <a:avLst/>
          </a:prstGeom>
        </p:spPr>
        <p:txBody>
          <a:bodyPr wrap="square" anchor="t">
            <a:spAutoFit/>
          </a:bodyPr>
          <a:lstStyle/>
          <a:p>
            <a:pPr>
              <a:lnSpc>
                <a:spcPct val="100000"/>
              </a:lnSpc>
            </a:pPr>
            <a:r>
              <a:rPr lang="en-US" sz="1100" cap="all" baseline="0">
                <a:solidFill>
                  <a:schemeClr val="bg1"/>
                </a:solidFill>
                <a:latin typeface="EC Square Sans Pro Medium" panose="020B0500000000020004" pitchFamily="34" charset="0"/>
              </a:rPr>
              <a:t>The square</a:t>
            </a:r>
            <a:br>
              <a:rPr lang="en-US" sz="1100" cap="all" baseline="0">
                <a:solidFill>
                  <a:schemeClr val="bg1"/>
                </a:solidFill>
                <a:latin typeface="EC Square Sans Pro Medium" panose="020B0500000000020004" pitchFamily="34" charset="0"/>
              </a:rPr>
            </a:br>
            <a:r>
              <a:rPr lang="en-US" sz="1100" cap="all" baseline="0" err="1">
                <a:solidFill>
                  <a:schemeClr val="bg1"/>
                </a:solidFill>
                <a:latin typeface="EC Square Sans Pro Medium" panose="020B0500000000020004" pitchFamily="34" charset="0"/>
              </a:rPr>
              <a:t>mont</a:t>
            </a:r>
            <a:r>
              <a:rPr lang="en-US" sz="1100" cap="all" baseline="0">
                <a:solidFill>
                  <a:schemeClr val="bg1"/>
                </a:solidFill>
                <a:latin typeface="EC Square Sans Pro Medium" panose="020B0500000000020004" pitchFamily="34" charset="0"/>
              </a:rPr>
              <a:t> des arts/</a:t>
            </a:r>
            <a:r>
              <a:rPr lang="en-US" sz="1100" cap="all" baseline="0" err="1">
                <a:solidFill>
                  <a:schemeClr val="bg1"/>
                </a:solidFill>
                <a:latin typeface="EC Square Sans Pro Medium" panose="020B0500000000020004" pitchFamily="34" charset="0"/>
              </a:rPr>
              <a:t>kunstberg</a:t>
            </a:r>
            <a:r>
              <a:rPr lang="en-US" sz="1100" cap="all" baseline="0">
                <a:solidFill>
                  <a:schemeClr val="bg1"/>
                </a:solidFill>
                <a:latin typeface="EC Square Sans Pro Medium" panose="020B0500000000020004" pitchFamily="34" charset="0"/>
              </a:rPr>
              <a:t>,</a:t>
            </a:r>
          </a:p>
          <a:p>
            <a:pPr>
              <a:lnSpc>
                <a:spcPct val="100000"/>
              </a:lnSpc>
            </a:pPr>
            <a:r>
              <a:rPr lang="en-US" sz="1100" cap="all" baseline="0">
                <a:solidFill>
                  <a:schemeClr val="bg1"/>
                </a:solidFill>
                <a:latin typeface="EC Square Sans Pro Medium" panose="020B0500000000020004" pitchFamily="34" charset="0"/>
              </a:rPr>
              <a:t>1000 brussels</a:t>
            </a:r>
          </a:p>
        </p:txBody>
      </p:sp>
      <p:grpSp>
        <p:nvGrpSpPr>
          <p:cNvPr id="27" name="Group 26">
            <a:extLst>
              <a:ext uri="{FF2B5EF4-FFF2-40B4-BE49-F238E27FC236}">
                <a16:creationId xmlns:a16="http://schemas.microsoft.com/office/drawing/2014/main" id="{780F5D5B-E047-4CCB-9547-E72F9E296D30}"/>
              </a:ext>
            </a:extLst>
          </p:cNvPr>
          <p:cNvGrpSpPr>
            <a:grpSpLocks noChangeAspect="1"/>
          </p:cNvGrpSpPr>
          <p:nvPr userDrawn="1"/>
        </p:nvGrpSpPr>
        <p:grpSpPr>
          <a:xfrm>
            <a:off x="8400384" y="5829149"/>
            <a:ext cx="361285" cy="454493"/>
            <a:chOff x="8400384" y="5829149"/>
            <a:chExt cx="361285" cy="454493"/>
          </a:xfrm>
        </p:grpSpPr>
        <p:sp>
          <p:nvSpPr>
            <p:cNvPr id="25" name="Freeform: Shape 24">
              <a:extLst>
                <a:ext uri="{FF2B5EF4-FFF2-40B4-BE49-F238E27FC236}">
                  <a16:creationId xmlns:a16="http://schemas.microsoft.com/office/drawing/2014/main" id="{1CC4287F-7313-4FE8-AF05-CCFDD12C3092}"/>
                </a:ext>
              </a:extLst>
            </p:cNvPr>
            <p:cNvSpPr/>
            <p:nvPr/>
          </p:nvSpPr>
          <p:spPr>
            <a:xfrm>
              <a:off x="8490971" y="5919912"/>
              <a:ext cx="179758" cy="179758"/>
            </a:xfrm>
            <a:custGeom>
              <a:avLst/>
              <a:gdLst>
                <a:gd name="connsiteX0" fmla="*/ 26362 w 179758"/>
                <a:gd name="connsiteY0" fmla="*/ 26362 h 179758"/>
                <a:gd name="connsiteX1" fmla="*/ 0 w 179758"/>
                <a:gd name="connsiteY1" fmla="*/ 89879 h 179758"/>
                <a:gd name="connsiteX2" fmla="*/ 0 w 179758"/>
                <a:gd name="connsiteY2" fmla="*/ 89879 h 179758"/>
                <a:gd name="connsiteX3" fmla="*/ 26362 w 179758"/>
                <a:gd name="connsiteY3" fmla="*/ 153396 h 179758"/>
                <a:gd name="connsiteX4" fmla="*/ 89879 w 179758"/>
                <a:gd name="connsiteY4" fmla="*/ 179758 h 179758"/>
                <a:gd name="connsiteX5" fmla="*/ 153396 w 179758"/>
                <a:gd name="connsiteY5" fmla="*/ 153396 h 179758"/>
                <a:gd name="connsiteX6" fmla="*/ 179758 w 179758"/>
                <a:gd name="connsiteY6" fmla="*/ 89879 h 179758"/>
                <a:gd name="connsiteX7" fmla="*/ 153396 w 179758"/>
                <a:gd name="connsiteY7" fmla="*/ 26362 h 179758"/>
                <a:gd name="connsiteX8" fmla="*/ 89879 w 179758"/>
                <a:gd name="connsiteY8" fmla="*/ 0 h 179758"/>
                <a:gd name="connsiteX9" fmla="*/ 26362 w 179758"/>
                <a:gd name="connsiteY9" fmla="*/ 26362 h 1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58" h="179758">
                  <a:moveTo>
                    <a:pt x="26362" y="26362"/>
                  </a:moveTo>
                  <a:cubicBezTo>
                    <a:pt x="10085" y="42639"/>
                    <a:pt x="0" y="65109"/>
                    <a:pt x="0" y="89879"/>
                  </a:cubicBezTo>
                  <a:lnTo>
                    <a:pt x="0" y="89879"/>
                  </a:lnTo>
                  <a:cubicBezTo>
                    <a:pt x="0" y="114649"/>
                    <a:pt x="10085" y="137296"/>
                    <a:pt x="26362" y="153396"/>
                  </a:cubicBezTo>
                  <a:cubicBezTo>
                    <a:pt x="42639" y="169673"/>
                    <a:pt x="65109" y="179758"/>
                    <a:pt x="89879" y="179758"/>
                  </a:cubicBezTo>
                  <a:cubicBezTo>
                    <a:pt x="114649" y="179758"/>
                    <a:pt x="137119" y="169673"/>
                    <a:pt x="153396" y="153396"/>
                  </a:cubicBezTo>
                  <a:cubicBezTo>
                    <a:pt x="169673" y="137119"/>
                    <a:pt x="179758" y="114649"/>
                    <a:pt x="179758" y="89879"/>
                  </a:cubicBezTo>
                  <a:cubicBezTo>
                    <a:pt x="179758" y="65109"/>
                    <a:pt x="169673" y="42639"/>
                    <a:pt x="153396" y="26362"/>
                  </a:cubicBezTo>
                  <a:cubicBezTo>
                    <a:pt x="137119" y="10085"/>
                    <a:pt x="114649" y="0"/>
                    <a:pt x="89879" y="0"/>
                  </a:cubicBezTo>
                  <a:cubicBezTo>
                    <a:pt x="65109" y="0"/>
                    <a:pt x="42639" y="10085"/>
                    <a:pt x="26362" y="26362"/>
                  </a:cubicBezTo>
                  <a:close/>
                </a:path>
              </a:pathLst>
            </a:custGeom>
            <a:noFill/>
            <a:ln w="24589"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11D679F-605F-43B2-ABC6-FBEE398C22F9}"/>
                </a:ext>
              </a:extLst>
            </p:cNvPr>
            <p:cNvSpPr/>
            <p:nvPr/>
          </p:nvSpPr>
          <p:spPr>
            <a:xfrm>
              <a:off x="8400384" y="5829149"/>
              <a:ext cx="361285" cy="454493"/>
            </a:xfrm>
            <a:custGeom>
              <a:avLst/>
              <a:gdLst>
                <a:gd name="connsiteX0" fmla="*/ 176750 w 361285"/>
                <a:gd name="connsiteY0" fmla="*/ 452757 h 454493"/>
                <a:gd name="connsiteX1" fmla="*/ 130042 w 361285"/>
                <a:gd name="connsiteY1" fmla="*/ 400209 h 454493"/>
                <a:gd name="connsiteX2" fmla="*/ 32908 w 361285"/>
                <a:gd name="connsiteY2" fmla="*/ 284676 h 454493"/>
                <a:gd name="connsiteX3" fmla="*/ 32908 w 361285"/>
                <a:gd name="connsiteY3" fmla="*/ 284676 h 454493"/>
                <a:gd name="connsiteX4" fmla="*/ 8316 w 361285"/>
                <a:gd name="connsiteY4" fmla="*/ 234959 h 454493"/>
                <a:gd name="connsiteX5" fmla="*/ 0 w 361285"/>
                <a:gd name="connsiteY5" fmla="*/ 180643 h 454493"/>
                <a:gd name="connsiteX6" fmla="*/ 52901 w 361285"/>
                <a:gd name="connsiteY6" fmla="*/ 52901 h 454493"/>
                <a:gd name="connsiteX7" fmla="*/ 180643 w 361285"/>
                <a:gd name="connsiteY7" fmla="*/ 0 h 454493"/>
                <a:gd name="connsiteX8" fmla="*/ 308384 w 361285"/>
                <a:gd name="connsiteY8" fmla="*/ 52901 h 454493"/>
                <a:gd name="connsiteX9" fmla="*/ 361286 w 361285"/>
                <a:gd name="connsiteY9" fmla="*/ 180643 h 454493"/>
                <a:gd name="connsiteX10" fmla="*/ 361286 w 361285"/>
                <a:gd name="connsiteY10" fmla="*/ 180643 h 454493"/>
                <a:gd name="connsiteX11" fmla="*/ 352970 w 361285"/>
                <a:gd name="connsiteY11" fmla="*/ 235136 h 454493"/>
                <a:gd name="connsiteX12" fmla="*/ 328377 w 361285"/>
                <a:gd name="connsiteY12" fmla="*/ 284499 h 454493"/>
                <a:gd name="connsiteX13" fmla="*/ 231244 w 361285"/>
                <a:gd name="connsiteY13" fmla="*/ 400032 h 454493"/>
                <a:gd name="connsiteX14" fmla="*/ 184358 w 361285"/>
                <a:gd name="connsiteY14" fmla="*/ 452757 h 454493"/>
                <a:gd name="connsiteX15" fmla="*/ 177458 w 361285"/>
                <a:gd name="connsiteY15" fmla="*/ 453288 h 454493"/>
                <a:gd name="connsiteX16" fmla="*/ 176750 w 361285"/>
                <a:gd name="connsiteY16" fmla="*/ 452757 h 45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285" h="454493">
                  <a:moveTo>
                    <a:pt x="176750" y="452757"/>
                  </a:moveTo>
                  <a:cubicBezTo>
                    <a:pt x="162419" y="436126"/>
                    <a:pt x="146496" y="418433"/>
                    <a:pt x="130042" y="400209"/>
                  </a:cubicBezTo>
                  <a:cubicBezTo>
                    <a:pt x="95187" y="361639"/>
                    <a:pt x="58209" y="320592"/>
                    <a:pt x="32908" y="284676"/>
                  </a:cubicBezTo>
                  <a:lnTo>
                    <a:pt x="32908" y="284676"/>
                  </a:lnTo>
                  <a:cubicBezTo>
                    <a:pt x="22116" y="269106"/>
                    <a:pt x="13800" y="252475"/>
                    <a:pt x="8316" y="234959"/>
                  </a:cubicBezTo>
                  <a:cubicBezTo>
                    <a:pt x="2831" y="217621"/>
                    <a:pt x="0" y="199574"/>
                    <a:pt x="0" y="180643"/>
                  </a:cubicBezTo>
                  <a:cubicBezTo>
                    <a:pt x="0" y="130749"/>
                    <a:pt x="20170" y="85633"/>
                    <a:pt x="52901" y="52901"/>
                  </a:cubicBezTo>
                  <a:cubicBezTo>
                    <a:pt x="85633" y="20170"/>
                    <a:pt x="130749" y="0"/>
                    <a:pt x="180643" y="0"/>
                  </a:cubicBezTo>
                  <a:cubicBezTo>
                    <a:pt x="230536" y="0"/>
                    <a:pt x="275653" y="20170"/>
                    <a:pt x="308384" y="52901"/>
                  </a:cubicBezTo>
                  <a:cubicBezTo>
                    <a:pt x="341116" y="85633"/>
                    <a:pt x="361286" y="130749"/>
                    <a:pt x="361286" y="180643"/>
                  </a:cubicBezTo>
                  <a:lnTo>
                    <a:pt x="361286" y="180643"/>
                  </a:lnTo>
                  <a:cubicBezTo>
                    <a:pt x="361286" y="199397"/>
                    <a:pt x="358455" y="217797"/>
                    <a:pt x="352970" y="235136"/>
                  </a:cubicBezTo>
                  <a:cubicBezTo>
                    <a:pt x="347485" y="252652"/>
                    <a:pt x="339170" y="269283"/>
                    <a:pt x="328377" y="284499"/>
                  </a:cubicBezTo>
                  <a:cubicBezTo>
                    <a:pt x="303077" y="320415"/>
                    <a:pt x="266099" y="361462"/>
                    <a:pt x="231244" y="400032"/>
                  </a:cubicBezTo>
                  <a:cubicBezTo>
                    <a:pt x="214613" y="418433"/>
                    <a:pt x="198689" y="436126"/>
                    <a:pt x="184358" y="452757"/>
                  </a:cubicBezTo>
                  <a:cubicBezTo>
                    <a:pt x="182589" y="454880"/>
                    <a:pt x="179404" y="455057"/>
                    <a:pt x="177458" y="453288"/>
                  </a:cubicBezTo>
                  <a:cubicBezTo>
                    <a:pt x="177104" y="453111"/>
                    <a:pt x="176927" y="452934"/>
                    <a:pt x="176750" y="452757"/>
                  </a:cubicBezTo>
                  <a:close/>
                </a:path>
              </a:pathLst>
            </a:custGeom>
            <a:noFill/>
            <a:ln w="24589" cap="flat">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295843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7">
          <p15:clr>
            <a:srgbClr val="FBAE40"/>
          </p15:clr>
        </p15:guide>
        <p15:guide id="2" orient="horz" pos="2352">
          <p15:clr>
            <a:srgbClr val="FBAE40"/>
          </p15:clr>
        </p15:guide>
        <p15:guide id="3" orient="horz" pos="2773">
          <p15:clr>
            <a:srgbClr val="FBAE40"/>
          </p15:clr>
        </p15:guide>
        <p15:guide id="4" orient="horz" pos="3189">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8723733-DE12-4EAD-B1CB-B4375F8CAF99}"/>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5" name="Graphic 14">
            <a:extLst>
              <a:ext uri="{FF2B5EF4-FFF2-40B4-BE49-F238E27FC236}">
                <a16:creationId xmlns:a16="http://schemas.microsoft.com/office/drawing/2014/main" id="{59844CAE-CF00-4AE4-8409-80B72B810D60}"/>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6" name="Picture 15">
            <a:extLst>
              <a:ext uri="{FF2B5EF4-FFF2-40B4-BE49-F238E27FC236}">
                <a16:creationId xmlns:a16="http://schemas.microsoft.com/office/drawing/2014/main" id="{DA909490-847F-47E0-BDF0-46E951A3A68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93268"/>
            <a:ext cx="3613889" cy="5664732"/>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1"/>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p:nvPr>
        </p:nvSpPr>
        <p:spPr>
          <a:xfrm>
            <a:off x="5078413" y="1484784"/>
            <a:ext cx="6418187" cy="2871390"/>
          </a:xfrm>
        </p:spPr>
        <p:txBody>
          <a:bodyPr lIns="0"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A28E8BB-AF51-4552-A9D8-24D32B4340E4}"/>
              </a:ext>
            </a:extLst>
          </p:cNvPr>
          <p:cNvSpPr>
            <a:spLocks noGrp="1"/>
          </p:cNvSpPr>
          <p:nvPr>
            <p:ph type="body" idx="1"/>
          </p:nvPr>
        </p:nvSpPr>
        <p:spPr>
          <a:xfrm>
            <a:off x="5078413" y="4356174"/>
            <a:ext cx="6418187" cy="1220490"/>
          </a:xfrm>
        </p:spPr>
        <p:txBody>
          <a:bodyPr lIns="0" tIns="216000">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5606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4A8A8BD-8CF8-4038-BD12-EBFD42EA5718}"/>
              </a:ext>
            </a:extLst>
          </p:cNvPr>
          <p:cNvSpPr/>
          <p:nvPr userDrawn="1"/>
        </p:nvSpPr>
        <p:spPr>
          <a:xfrm>
            <a:off x="0" y="1000125"/>
            <a:ext cx="12192000" cy="5857875"/>
          </a:xfrm>
          <a:prstGeom prst="rect">
            <a:avLst/>
          </a:prstGeom>
          <a:gradFill flip="none" rotWithShape="1">
            <a:gsLst>
              <a:gs pos="0">
                <a:schemeClr val="tx2"/>
              </a:gs>
              <a:gs pos="50000">
                <a:srgbClr val="68C1B5"/>
              </a:gs>
              <a:gs pos="83000">
                <a:srgbClr val="68C1B5"/>
              </a:gs>
              <a:gs pos="100000">
                <a:srgbClr val="68C1B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5" name="Graphic 14">
            <a:extLst>
              <a:ext uri="{FF2B5EF4-FFF2-40B4-BE49-F238E27FC236}">
                <a16:creationId xmlns:a16="http://schemas.microsoft.com/office/drawing/2014/main" id="{16149F94-F41C-4719-95EB-EEF0E64508F1}"/>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9162" r="9594" b="12634"/>
          <a:stretch/>
        </p:blipFill>
        <p:spPr>
          <a:xfrm>
            <a:off x="0" y="1000124"/>
            <a:ext cx="5349240" cy="4947710"/>
          </a:xfrm>
          <a:prstGeom prst="rect">
            <a:avLst/>
          </a:prstGeom>
        </p:spPr>
      </p:pic>
      <p:pic>
        <p:nvPicPr>
          <p:cNvPr id="18" name="Picture 17">
            <a:extLst>
              <a:ext uri="{FF2B5EF4-FFF2-40B4-BE49-F238E27FC236}">
                <a16:creationId xmlns:a16="http://schemas.microsoft.com/office/drawing/2014/main" id="{25BCFE21-F136-4C9E-B69B-BB91B27D247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193268"/>
            <a:ext cx="3613889" cy="5664732"/>
          </a:xfrm>
          <a:prstGeom prst="rect">
            <a:avLst/>
          </a:prstGeom>
        </p:spPr>
      </p:pic>
      <p:sp>
        <p:nvSpPr>
          <p:cNvPr id="10" name="Freeform: Shape 9">
            <a:extLst>
              <a:ext uri="{FF2B5EF4-FFF2-40B4-BE49-F238E27FC236}">
                <a16:creationId xmlns:a16="http://schemas.microsoft.com/office/drawing/2014/main" id="{D758B629-EFC0-4DB0-A318-2D34DE0D6175}"/>
              </a:ext>
            </a:extLst>
          </p:cNvPr>
          <p:cNvSpPr/>
          <p:nvPr userDrawn="1"/>
        </p:nvSpPr>
        <p:spPr>
          <a:xfrm>
            <a:off x="-6588" y="1000124"/>
            <a:ext cx="12198588" cy="5857876"/>
          </a:xfrm>
          <a:custGeom>
            <a:avLst/>
            <a:gdLst>
              <a:gd name="connsiteX0" fmla="*/ 5103141 w 12198588"/>
              <a:gd name="connsiteY0" fmla="*/ 0 h 5857874"/>
              <a:gd name="connsiteX1" fmla="*/ 7094685 w 12198588"/>
              <a:gd name="connsiteY1" fmla="*/ 0 h 5857874"/>
              <a:gd name="connsiteX2" fmla="*/ 10207044 w 12198588"/>
              <a:gd name="connsiteY2" fmla="*/ 0 h 5857874"/>
              <a:gd name="connsiteX3" fmla="*/ 12198588 w 12198588"/>
              <a:gd name="connsiteY3" fmla="*/ 0 h 5857874"/>
              <a:gd name="connsiteX4" fmla="*/ 12198588 w 12198588"/>
              <a:gd name="connsiteY4" fmla="*/ 5104009 h 5857874"/>
              <a:gd name="connsiteX5" fmla="*/ 11444738 w 12198588"/>
              <a:gd name="connsiteY5" fmla="*/ 5857874 h 5857874"/>
              <a:gd name="connsiteX6" fmla="*/ 0 w 12198588"/>
              <a:gd name="connsiteY6" fmla="*/ 5857874 h 5857874"/>
              <a:gd name="connsiteX7" fmla="*/ 0 w 12198588"/>
              <a:gd name="connsiteY7" fmla="*/ 5104009 h 5857874"/>
              <a:gd name="connsiteX8" fmla="*/ 5103141 w 12198588"/>
              <a:gd name="connsiteY8" fmla="*/ 381 h 5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588" h="5857874">
                <a:moveTo>
                  <a:pt x="5103141" y="0"/>
                </a:moveTo>
                <a:lnTo>
                  <a:pt x="7094685" y="0"/>
                </a:lnTo>
                <a:lnTo>
                  <a:pt x="10207044" y="0"/>
                </a:lnTo>
                <a:lnTo>
                  <a:pt x="12198588" y="0"/>
                </a:lnTo>
                <a:lnTo>
                  <a:pt x="12198588" y="5104009"/>
                </a:lnTo>
                <a:lnTo>
                  <a:pt x="11444738" y="5857874"/>
                </a:lnTo>
                <a:lnTo>
                  <a:pt x="0" y="5857874"/>
                </a:lnTo>
                <a:lnTo>
                  <a:pt x="0" y="5104009"/>
                </a:lnTo>
                <a:lnTo>
                  <a:pt x="5103141" y="381"/>
                </a:lnTo>
                <a:close/>
              </a:path>
            </a:pathLst>
          </a:custGeom>
          <a:solidFill>
            <a:schemeClr val="accent1"/>
          </a:solidFill>
          <a:ln w="2185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7A1804C-38CC-40D3-8C9E-F1823208CA8C}"/>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2" name="Graphic 11">
            <a:extLst>
              <a:ext uri="{FF2B5EF4-FFF2-40B4-BE49-F238E27FC236}">
                <a16:creationId xmlns:a16="http://schemas.microsoft.com/office/drawing/2014/main" id="{D8EC9D69-8E5B-40F4-8BA8-DC614044EF0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5312357" y="223200"/>
            <a:ext cx="1567284" cy="1082313"/>
          </a:xfrm>
          <a:prstGeom prst="rect">
            <a:avLst/>
          </a:prstGeom>
        </p:spPr>
      </p:pic>
      <p:sp>
        <p:nvSpPr>
          <p:cNvPr id="2" name="Title 1">
            <a:extLst>
              <a:ext uri="{FF2B5EF4-FFF2-40B4-BE49-F238E27FC236}">
                <a16:creationId xmlns:a16="http://schemas.microsoft.com/office/drawing/2014/main" id="{CCA44BA4-E8F4-4E66-87E0-6F1DE05EF4C0}"/>
              </a:ext>
            </a:extLst>
          </p:cNvPr>
          <p:cNvSpPr>
            <a:spLocks noGrp="1"/>
          </p:cNvSpPr>
          <p:nvPr>
            <p:ph type="title" hasCustomPrompt="1"/>
          </p:nvPr>
        </p:nvSpPr>
        <p:spPr>
          <a:xfrm>
            <a:off x="5632450" y="3008502"/>
            <a:ext cx="5864150" cy="2924234"/>
          </a:xfrm>
        </p:spPr>
        <p:txBody>
          <a:bodyPr lIns="0" anchor="t">
            <a:normAutofit/>
          </a:bodyPr>
          <a:lstStyle>
            <a:lvl1pPr>
              <a:defRPr sz="4400">
                <a:solidFill>
                  <a:schemeClr val="bg1"/>
                </a:solidFill>
              </a:defRPr>
            </a:lvl1pPr>
          </a:lstStyle>
          <a:p>
            <a:r>
              <a:rPr lang="en-US"/>
              <a:t>Click to edit Master </a:t>
            </a:r>
            <a:br>
              <a:rPr lang="en-US"/>
            </a:br>
            <a:r>
              <a:rPr lang="en-US"/>
              <a:t>title style</a:t>
            </a:r>
          </a:p>
        </p:txBody>
      </p:sp>
      <p:sp>
        <p:nvSpPr>
          <p:cNvPr id="4" name="TextBox 3">
            <a:extLst>
              <a:ext uri="{FF2B5EF4-FFF2-40B4-BE49-F238E27FC236}">
                <a16:creationId xmlns:a16="http://schemas.microsoft.com/office/drawing/2014/main" id="{89B548E9-ED3F-4914-BEF8-EAD36805C317}"/>
              </a:ext>
            </a:extLst>
          </p:cNvPr>
          <p:cNvSpPr txBox="1"/>
          <p:nvPr userDrawn="1"/>
        </p:nvSpPr>
        <p:spPr>
          <a:xfrm>
            <a:off x="5632450" y="2417492"/>
            <a:ext cx="4495998" cy="353943"/>
          </a:xfrm>
          <a:prstGeom prst="rect">
            <a:avLst/>
          </a:prstGeom>
          <a:noFill/>
        </p:spPr>
        <p:txBody>
          <a:bodyPr wrap="square" lIns="0" bIns="0" rtlCol="0" anchor="b">
            <a:spAutoFit/>
          </a:bodyPr>
          <a:lstStyle/>
          <a:p>
            <a:r>
              <a:rPr lang="fr-BE" sz="2000" b="1" i="0" cap="all" baseline="0" err="1">
                <a:solidFill>
                  <a:schemeClr val="bg1"/>
                </a:solidFill>
                <a:latin typeface="EC Square Sans Pro Medium" panose="020B0500000000020004" pitchFamily="34" charset="0"/>
              </a:rPr>
              <a:t>European</a:t>
            </a:r>
            <a:r>
              <a:rPr lang="fr-BE" sz="2000" b="1" i="0" cap="all" baseline="0">
                <a:solidFill>
                  <a:schemeClr val="bg1"/>
                </a:solidFill>
                <a:latin typeface="EC Square Sans Pro Medium" panose="020B0500000000020004" pitchFamily="34" charset="0"/>
              </a:rPr>
              <a:t> </a:t>
            </a:r>
            <a:r>
              <a:rPr lang="fr-BE" sz="2000" b="1" i="0" cap="all" baseline="0" err="1">
                <a:solidFill>
                  <a:schemeClr val="bg1"/>
                </a:solidFill>
                <a:latin typeface="EC Square Sans Pro Medium" panose="020B0500000000020004" pitchFamily="34" charset="0"/>
              </a:rPr>
              <a:t>universities</a:t>
            </a:r>
            <a:endParaRPr lang="en-US" sz="2000" b="1" i="0" cap="all" baseline="0">
              <a:solidFill>
                <a:schemeClr val="bg1"/>
              </a:solidFill>
              <a:latin typeface="EC Square Sans Pro Medium" panose="020B0500000000020004" pitchFamily="34" charset="0"/>
            </a:endParaRPr>
          </a:p>
        </p:txBody>
      </p:sp>
    </p:spTree>
    <p:extLst>
      <p:ext uri="{BB962C8B-B14F-4D97-AF65-F5344CB8AC3E}">
        <p14:creationId xmlns:p14="http://schemas.microsoft.com/office/powerpoint/2010/main" val="311555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548">
          <p15:clr>
            <a:srgbClr val="FBAE40"/>
          </p15:clr>
        </p15:guide>
        <p15:guide id="2" pos="319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8931891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626534"/>
            <a:ext cx="10921182" cy="802746"/>
          </a:xfrm>
        </p:spPr>
        <p:txBody>
          <a:bodyPr anchor="t">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1988840"/>
            <a:ext cx="10921182" cy="3600400"/>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rgbClr val="68C1B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07598FE1-0152-4338-8A0F-CD79C28CA61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912424" y="5997381"/>
            <a:ext cx="1964910" cy="514806"/>
          </a:xfrm>
          <a:prstGeom prst="rect">
            <a:avLst/>
          </a:prstGeom>
        </p:spPr>
      </p:pic>
      <p:pic>
        <p:nvPicPr>
          <p:cNvPr id="31" name="Graphic 30">
            <a:extLst>
              <a:ext uri="{FF2B5EF4-FFF2-40B4-BE49-F238E27FC236}">
                <a16:creationId xmlns:a16="http://schemas.microsoft.com/office/drawing/2014/main" id="{1D46F7BC-F7CB-4A36-A5F2-9BB0B21746F6}"/>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6" name="Graphic 9">
            <a:extLst>
              <a:ext uri="{FF2B5EF4-FFF2-40B4-BE49-F238E27FC236}">
                <a16:creationId xmlns:a16="http://schemas.microsoft.com/office/drawing/2014/main" id="{576317A4-BD12-DB46-9090-72080D235F76}"/>
              </a:ext>
            </a:extLst>
          </p:cNvPr>
          <p:cNvGrpSpPr>
            <a:grpSpLocks noChangeAspect="1"/>
          </p:cNvGrpSpPr>
          <p:nvPr userDrawn="1"/>
        </p:nvGrpSpPr>
        <p:grpSpPr>
          <a:xfrm>
            <a:off x="0" y="0"/>
            <a:ext cx="1055440" cy="1277522"/>
            <a:chOff x="0" y="375179"/>
            <a:chExt cx="902753" cy="1092707"/>
          </a:xfrm>
          <a:solidFill>
            <a:srgbClr val="68C1B5"/>
          </a:solidFill>
        </p:grpSpPr>
        <p:sp>
          <p:nvSpPr>
            <p:cNvPr id="7" name="Freeform: Shape 24">
              <a:extLst>
                <a:ext uri="{FF2B5EF4-FFF2-40B4-BE49-F238E27FC236}">
                  <a16:creationId xmlns:a16="http://schemas.microsoft.com/office/drawing/2014/main" id="{B186B764-B001-1F46-846D-03F1C8707345}"/>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9" name="Freeform: Shape 25">
              <a:extLst>
                <a:ext uri="{FF2B5EF4-FFF2-40B4-BE49-F238E27FC236}">
                  <a16:creationId xmlns:a16="http://schemas.microsoft.com/office/drawing/2014/main" id="{AD72405B-7DA5-CA49-A08D-43486CD395E3}"/>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0" name="Freeform: Shape 26">
              <a:extLst>
                <a:ext uri="{FF2B5EF4-FFF2-40B4-BE49-F238E27FC236}">
                  <a16:creationId xmlns:a16="http://schemas.microsoft.com/office/drawing/2014/main" id="{AE5380EB-98E3-2746-83B6-14054A391389}"/>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1" name="Freeform: Shape 27">
              <a:extLst>
                <a:ext uri="{FF2B5EF4-FFF2-40B4-BE49-F238E27FC236}">
                  <a16:creationId xmlns:a16="http://schemas.microsoft.com/office/drawing/2014/main" id="{C53CCDE4-27C4-1049-A7CE-FE6E43F42F87}"/>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2" name="Freeform: Shape 28">
              <a:extLst>
                <a:ext uri="{FF2B5EF4-FFF2-40B4-BE49-F238E27FC236}">
                  <a16:creationId xmlns:a16="http://schemas.microsoft.com/office/drawing/2014/main" id="{650FB372-A912-AE42-99C8-96F95E8EEF52}"/>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3" name="Freeform: Shape 29">
              <a:extLst>
                <a:ext uri="{FF2B5EF4-FFF2-40B4-BE49-F238E27FC236}">
                  <a16:creationId xmlns:a16="http://schemas.microsoft.com/office/drawing/2014/main" id="{CBB7DDAE-4E80-C44C-85D8-7D6C19E25765}"/>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03850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06672" cy="1712596"/>
          </a:xfrm>
        </p:spPr>
        <p:txBody>
          <a:bodyPr bIns="0" anchor="b">
            <a:no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5308"/>
            <a:ext cx="4306672" cy="2351665"/>
          </a:xfrm>
        </p:spPr>
        <p:txBody>
          <a:bodyPr>
            <a:normAutofit/>
          </a:bodyPr>
          <a:lstStyle>
            <a:lvl1pPr marL="0" indent="0">
              <a:spcBef>
                <a:spcPts val="600"/>
              </a:spcBef>
              <a:spcAft>
                <a:spcPts val="600"/>
              </a:spcAft>
              <a:buNone/>
              <a:defRPr sz="2000"/>
            </a:lvl1pPr>
            <a:lvl2pPr marL="355600" indent="-355600">
              <a:spcBef>
                <a:spcPts val="600"/>
              </a:spcBef>
              <a:spcAft>
                <a:spcPts val="600"/>
              </a:spcAft>
              <a:defRPr sz="2000"/>
            </a:lvl2pPr>
            <a:lvl3pPr marL="0" indent="0">
              <a:spcBef>
                <a:spcPts val="600"/>
              </a:spcBef>
              <a:spcAft>
                <a:spcPts val="600"/>
              </a:spcAft>
              <a:buNone/>
              <a:defRPr sz="1800"/>
            </a:lvl3pPr>
            <a:lvl4pPr marL="355600" indent="-355600">
              <a:spcBef>
                <a:spcPts val="600"/>
              </a:spcBef>
              <a:spcAft>
                <a:spcPts val="600"/>
              </a:spcAft>
              <a:defRPr sz="1800"/>
            </a:lvl4pPr>
            <a:lvl5pPr marL="0" indent="0">
              <a:spcBef>
                <a:spcPts val="1800"/>
              </a:spcBef>
              <a:spcAft>
                <a:spcPts val="1200"/>
              </a:spcAft>
              <a:buNone/>
              <a:defRPr sz="2000" b="0" cap="all" baseline="0">
                <a:solidFill>
                  <a:srgbClr val="68C1B5"/>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32" name="Graphic 31">
            <a:extLst>
              <a:ext uri="{FF2B5EF4-FFF2-40B4-BE49-F238E27FC236}">
                <a16:creationId xmlns:a16="http://schemas.microsoft.com/office/drawing/2014/main" id="{A80BEB9F-BB6D-40D0-9939-075346EABCA4}"/>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grpSp>
        <p:nvGrpSpPr>
          <p:cNvPr id="8" name="Graphic 9">
            <a:extLst>
              <a:ext uri="{FF2B5EF4-FFF2-40B4-BE49-F238E27FC236}">
                <a16:creationId xmlns:a16="http://schemas.microsoft.com/office/drawing/2014/main" id="{641B7A49-609A-F042-AEA9-653555F72A68}"/>
              </a:ext>
            </a:extLst>
          </p:cNvPr>
          <p:cNvGrpSpPr>
            <a:grpSpLocks noChangeAspect="1"/>
          </p:cNvGrpSpPr>
          <p:nvPr userDrawn="1"/>
        </p:nvGrpSpPr>
        <p:grpSpPr>
          <a:xfrm>
            <a:off x="0" y="0"/>
            <a:ext cx="1055440" cy="1277522"/>
            <a:chOff x="0" y="375179"/>
            <a:chExt cx="902753" cy="1092707"/>
          </a:xfrm>
          <a:solidFill>
            <a:srgbClr val="68C1B5"/>
          </a:solidFill>
        </p:grpSpPr>
        <p:sp>
          <p:nvSpPr>
            <p:cNvPr id="9" name="Freeform: Shape 24">
              <a:extLst>
                <a:ext uri="{FF2B5EF4-FFF2-40B4-BE49-F238E27FC236}">
                  <a16:creationId xmlns:a16="http://schemas.microsoft.com/office/drawing/2014/main" id="{DDD0001A-4CF6-FE4C-B406-8B1727D693DF}"/>
                </a:ext>
              </a:extLst>
            </p:cNvPr>
            <p:cNvSpPr/>
            <p:nvPr/>
          </p:nvSpPr>
          <p:spPr>
            <a:xfrm>
              <a:off x="178378" y="1103460"/>
              <a:ext cx="359854" cy="364426"/>
            </a:xfrm>
            <a:custGeom>
              <a:avLst/>
              <a:gdLst>
                <a:gd name="connsiteX0" fmla="*/ 177641 w 359854"/>
                <a:gd name="connsiteY0" fmla="*/ 0 h 364426"/>
                <a:gd name="connsiteX1" fmla="*/ 177641 w 359854"/>
                <a:gd name="connsiteY1" fmla="*/ 0 h 364426"/>
                <a:gd name="connsiteX2" fmla="*/ 0 w 359854"/>
                <a:gd name="connsiteY2" fmla="*/ 177641 h 364426"/>
                <a:gd name="connsiteX3" fmla="*/ 0 w 359854"/>
                <a:gd name="connsiteY3" fmla="*/ 182213 h 364426"/>
                <a:gd name="connsiteX4" fmla="*/ 177641 w 359854"/>
                <a:gd name="connsiteY4" fmla="*/ 182213 h 364426"/>
                <a:gd name="connsiteX5" fmla="*/ 177641 w 359854"/>
                <a:gd name="connsiteY5" fmla="*/ 364427 h 364426"/>
                <a:gd name="connsiteX6" fmla="*/ 359855 w 359854"/>
                <a:gd name="connsiteY6" fmla="*/ 182213 h 364426"/>
                <a:gd name="connsiteX7" fmla="*/ 359855 w 359854"/>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54" h="364426">
                  <a:moveTo>
                    <a:pt x="177641" y="0"/>
                  </a:moveTo>
                  <a:lnTo>
                    <a:pt x="177641" y="0"/>
                  </a:lnTo>
                  <a:lnTo>
                    <a:pt x="0" y="177641"/>
                  </a:lnTo>
                  <a:lnTo>
                    <a:pt x="0" y="182213"/>
                  </a:lnTo>
                  <a:lnTo>
                    <a:pt x="177641" y="182213"/>
                  </a:lnTo>
                  <a:lnTo>
                    <a:pt x="177641" y="364427"/>
                  </a:lnTo>
                  <a:lnTo>
                    <a:pt x="359855" y="182213"/>
                  </a:lnTo>
                  <a:lnTo>
                    <a:pt x="359855" y="0"/>
                  </a:lnTo>
                  <a:close/>
                </a:path>
              </a:pathLst>
            </a:custGeom>
            <a:grpFill/>
            <a:ln w="9525" cap="flat">
              <a:noFill/>
              <a:prstDash val="solid"/>
              <a:miter/>
            </a:ln>
          </p:spPr>
          <p:txBody>
            <a:bodyPr rtlCol="0" anchor="ctr"/>
            <a:lstStyle/>
            <a:p>
              <a:endParaRPr lang="en-US"/>
            </a:p>
          </p:txBody>
        </p:sp>
        <p:sp>
          <p:nvSpPr>
            <p:cNvPr id="10" name="Freeform: Shape 25">
              <a:extLst>
                <a:ext uri="{FF2B5EF4-FFF2-40B4-BE49-F238E27FC236}">
                  <a16:creationId xmlns:a16="http://schemas.microsoft.com/office/drawing/2014/main" id="{98B9D7DE-7E11-BE48-8614-FD99ECD88E3B}"/>
                </a:ext>
              </a:extLst>
            </p:cNvPr>
            <p:cNvSpPr/>
            <p:nvPr/>
          </p:nvSpPr>
          <p:spPr>
            <a:xfrm>
              <a:off x="0" y="37535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2" name="Freeform: Shape 26">
              <a:extLst>
                <a:ext uri="{FF2B5EF4-FFF2-40B4-BE49-F238E27FC236}">
                  <a16:creationId xmlns:a16="http://schemas.microsoft.com/office/drawing/2014/main" id="{5C0A3FF4-AFF9-A64D-B687-25F7FEBA71FC}"/>
                </a:ext>
              </a:extLst>
            </p:cNvPr>
            <p:cNvSpPr/>
            <p:nvPr/>
          </p:nvSpPr>
          <p:spPr>
            <a:xfrm>
              <a:off x="178378" y="738938"/>
              <a:ext cx="364426" cy="364521"/>
            </a:xfrm>
            <a:custGeom>
              <a:avLst/>
              <a:gdLst>
                <a:gd name="connsiteX0" fmla="*/ 364426 w 364426"/>
                <a:gd name="connsiteY0" fmla="*/ 0 h 364521"/>
                <a:gd name="connsiteX1" fmla="*/ 182213 w 364426"/>
                <a:gd name="connsiteY1" fmla="*/ 0 h 364521"/>
                <a:gd name="connsiteX2" fmla="*/ 182213 w 364426"/>
                <a:gd name="connsiteY2" fmla="*/ 0 h 364521"/>
                <a:gd name="connsiteX3" fmla="*/ 0 w 364426"/>
                <a:gd name="connsiteY3" fmla="*/ 182213 h 364521"/>
                <a:gd name="connsiteX4" fmla="*/ 182213 w 364426"/>
                <a:gd name="connsiteY4" fmla="*/ 182213 h 364521"/>
                <a:gd name="connsiteX5" fmla="*/ 182213 w 364426"/>
                <a:gd name="connsiteY5" fmla="*/ 364522 h 364521"/>
                <a:gd name="connsiteX6" fmla="*/ 364426 w 364426"/>
                <a:gd name="connsiteY6" fmla="*/ 182213 h 36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426" h="364521">
                  <a:moveTo>
                    <a:pt x="364426" y="0"/>
                  </a:moveTo>
                  <a:lnTo>
                    <a:pt x="182213" y="0"/>
                  </a:lnTo>
                  <a:lnTo>
                    <a:pt x="182213" y="0"/>
                  </a:lnTo>
                  <a:lnTo>
                    <a:pt x="0" y="182213"/>
                  </a:lnTo>
                  <a:lnTo>
                    <a:pt x="182213" y="182213"/>
                  </a:lnTo>
                  <a:lnTo>
                    <a:pt x="182213" y="364522"/>
                  </a:lnTo>
                  <a:lnTo>
                    <a:pt x="364426" y="182213"/>
                  </a:lnTo>
                  <a:close/>
                </a:path>
              </a:pathLst>
            </a:custGeom>
            <a:grpFill/>
            <a:ln w="9525" cap="flat">
              <a:noFill/>
              <a:prstDash val="solid"/>
              <a:miter/>
            </a:ln>
          </p:spPr>
          <p:txBody>
            <a:bodyPr rtlCol="0" anchor="ctr"/>
            <a:lstStyle/>
            <a:p>
              <a:endParaRPr lang="en-US"/>
            </a:p>
          </p:txBody>
        </p:sp>
        <p:sp>
          <p:nvSpPr>
            <p:cNvPr id="13" name="Freeform: Shape 27">
              <a:extLst>
                <a:ext uri="{FF2B5EF4-FFF2-40B4-BE49-F238E27FC236}">
                  <a16:creationId xmlns:a16="http://schemas.microsoft.com/office/drawing/2014/main" id="{A9F52FF9-4A0A-9E45-96AB-71391EA7093D}"/>
                </a:ext>
              </a:extLst>
            </p:cNvPr>
            <p:cNvSpPr/>
            <p:nvPr/>
          </p:nvSpPr>
          <p:spPr>
            <a:xfrm>
              <a:off x="178378"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sp>
          <p:nvSpPr>
            <p:cNvPr id="15" name="Freeform: Shape 28">
              <a:extLst>
                <a:ext uri="{FF2B5EF4-FFF2-40B4-BE49-F238E27FC236}">
                  <a16:creationId xmlns:a16="http://schemas.microsoft.com/office/drawing/2014/main" id="{3608A935-1A01-F64D-9232-857CEB8F861D}"/>
                </a:ext>
              </a:extLst>
            </p:cNvPr>
            <p:cNvSpPr/>
            <p:nvPr userDrawn="1"/>
          </p:nvSpPr>
          <p:spPr>
            <a:xfrm>
              <a:off x="0" y="737964"/>
              <a:ext cx="183546" cy="364426"/>
            </a:xfrm>
            <a:custGeom>
              <a:avLst/>
              <a:gdLst>
                <a:gd name="connsiteX0" fmla="*/ 1334 w 183546"/>
                <a:gd name="connsiteY0" fmla="*/ 0 h 364426"/>
                <a:gd name="connsiteX1" fmla="*/ 1334 w 183546"/>
                <a:gd name="connsiteY1" fmla="*/ 0 h 364426"/>
                <a:gd name="connsiteX2" fmla="*/ 0 w 183546"/>
                <a:gd name="connsiteY2" fmla="*/ 1333 h 364426"/>
                <a:gd name="connsiteX3" fmla="*/ 0 w 183546"/>
                <a:gd name="connsiteY3" fmla="*/ 182213 h 364426"/>
                <a:gd name="connsiteX4" fmla="*/ 1334 w 183546"/>
                <a:gd name="connsiteY4" fmla="*/ 182213 h 364426"/>
                <a:gd name="connsiteX5" fmla="*/ 1334 w 183546"/>
                <a:gd name="connsiteY5" fmla="*/ 364426 h 364426"/>
                <a:gd name="connsiteX6" fmla="*/ 183547 w 183546"/>
                <a:gd name="connsiteY6" fmla="*/ 182213 h 364426"/>
                <a:gd name="connsiteX7" fmla="*/ 183547 w 183546"/>
                <a:gd name="connsiteY7" fmla="*/ 0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546" h="364426">
                  <a:moveTo>
                    <a:pt x="1334" y="0"/>
                  </a:moveTo>
                  <a:lnTo>
                    <a:pt x="1334" y="0"/>
                  </a:lnTo>
                  <a:lnTo>
                    <a:pt x="0" y="1333"/>
                  </a:lnTo>
                  <a:lnTo>
                    <a:pt x="0" y="182213"/>
                  </a:lnTo>
                  <a:lnTo>
                    <a:pt x="1334" y="182213"/>
                  </a:lnTo>
                  <a:lnTo>
                    <a:pt x="1334" y="364426"/>
                  </a:lnTo>
                  <a:lnTo>
                    <a:pt x="183547" y="182213"/>
                  </a:lnTo>
                  <a:lnTo>
                    <a:pt x="183547" y="0"/>
                  </a:lnTo>
                  <a:close/>
                </a:path>
              </a:pathLst>
            </a:custGeom>
            <a:grpFill/>
            <a:ln w="9525" cap="flat">
              <a:noFill/>
              <a:prstDash val="solid"/>
              <a:miter/>
            </a:ln>
          </p:spPr>
          <p:txBody>
            <a:bodyPr rtlCol="0" anchor="ctr"/>
            <a:lstStyle/>
            <a:p>
              <a:endParaRPr lang="en-US"/>
            </a:p>
          </p:txBody>
        </p:sp>
        <p:sp>
          <p:nvSpPr>
            <p:cNvPr id="16" name="Freeform: Shape 29">
              <a:extLst>
                <a:ext uri="{FF2B5EF4-FFF2-40B4-BE49-F238E27FC236}">
                  <a16:creationId xmlns:a16="http://schemas.microsoft.com/office/drawing/2014/main" id="{2F28E8C5-F85D-E04E-84DC-49AC74B7F8FF}"/>
                </a:ext>
              </a:extLst>
            </p:cNvPr>
            <p:cNvSpPr/>
            <p:nvPr userDrawn="1"/>
          </p:nvSpPr>
          <p:spPr>
            <a:xfrm>
              <a:off x="538232" y="375179"/>
              <a:ext cx="364521" cy="364426"/>
            </a:xfrm>
            <a:custGeom>
              <a:avLst/>
              <a:gdLst>
                <a:gd name="connsiteX0" fmla="*/ 364522 w 364521"/>
                <a:gd name="connsiteY0" fmla="*/ 0 h 364426"/>
                <a:gd name="connsiteX1" fmla="*/ 182213 w 364521"/>
                <a:gd name="connsiteY1" fmla="*/ 0 h 364426"/>
                <a:gd name="connsiteX2" fmla="*/ 182213 w 364521"/>
                <a:gd name="connsiteY2" fmla="*/ 0 h 364426"/>
                <a:gd name="connsiteX3" fmla="*/ 0 w 364521"/>
                <a:gd name="connsiteY3" fmla="*/ 182213 h 364426"/>
                <a:gd name="connsiteX4" fmla="*/ 182213 w 364521"/>
                <a:gd name="connsiteY4" fmla="*/ 182213 h 364426"/>
                <a:gd name="connsiteX5" fmla="*/ 182213 w 364521"/>
                <a:gd name="connsiteY5" fmla="*/ 364426 h 364426"/>
                <a:gd name="connsiteX6" fmla="*/ 364522 w 364521"/>
                <a:gd name="connsiteY6" fmla="*/ 182213 h 364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521" h="364426">
                  <a:moveTo>
                    <a:pt x="364522" y="0"/>
                  </a:moveTo>
                  <a:lnTo>
                    <a:pt x="182213" y="0"/>
                  </a:lnTo>
                  <a:lnTo>
                    <a:pt x="182213" y="0"/>
                  </a:lnTo>
                  <a:lnTo>
                    <a:pt x="0" y="182213"/>
                  </a:lnTo>
                  <a:lnTo>
                    <a:pt x="182213" y="182213"/>
                  </a:lnTo>
                  <a:lnTo>
                    <a:pt x="182213" y="364426"/>
                  </a:lnTo>
                  <a:lnTo>
                    <a:pt x="364522" y="182213"/>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79107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rgbClr val="68C1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2350776"/>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pic>
        <p:nvPicPr>
          <p:cNvPr id="24" name="Graphic 23">
            <a:extLst>
              <a:ext uri="{FF2B5EF4-FFF2-40B4-BE49-F238E27FC236}">
                <a16:creationId xmlns:a16="http://schemas.microsoft.com/office/drawing/2014/main" id="{C8CA3F04-63BE-4A28-B622-E091649AC3F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228601" y="5656973"/>
            <a:ext cx="1069345" cy="922947"/>
          </a:xfrm>
          <a:prstGeom prst="rect">
            <a:avLst/>
          </a:prstGeom>
        </p:spPr>
      </p:pic>
    </p:spTree>
    <p:extLst>
      <p:ext uri="{BB962C8B-B14F-4D97-AF65-F5344CB8AC3E}">
        <p14:creationId xmlns:p14="http://schemas.microsoft.com/office/powerpoint/2010/main" val="215558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DC8C53-53CE-48F6-A61C-A7CA9C003B84}"/>
              </a:ext>
            </a:extLst>
          </p:cNvPr>
          <p:cNvSpPr/>
          <p:nvPr userDrawn="1"/>
        </p:nvSpPr>
        <p:spPr>
          <a:xfrm>
            <a:off x="0" y="1000125"/>
            <a:ext cx="5632674" cy="5857875"/>
          </a:xfrm>
          <a:prstGeom prst="rect">
            <a:avLst/>
          </a:prstGeom>
          <a:solidFill>
            <a:srgbClr val="68C1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370685C-A368-4708-B951-6DCF4DB7CF03}"/>
              </a:ext>
            </a:extLst>
          </p:cNvPr>
          <p:cNvSpPr>
            <a:spLocks noGrp="1"/>
          </p:cNvSpPr>
          <p:nvPr>
            <p:ph type="pic" sz="quarter" idx="10"/>
          </p:nvPr>
        </p:nvSpPr>
        <p:spPr>
          <a:xfrm>
            <a:off x="5632674" y="1000125"/>
            <a:ext cx="6559326" cy="5857875"/>
          </a:xfrm>
          <a:custGeom>
            <a:avLst/>
            <a:gdLst>
              <a:gd name="connsiteX0" fmla="*/ 674464 w 6559326"/>
              <a:gd name="connsiteY0" fmla="*/ 0 h 5857875"/>
              <a:gd name="connsiteX1" fmla="*/ 6559326 w 6559326"/>
              <a:gd name="connsiteY1" fmla="*/ 0 h 5857875"/>
              <a:gd name="connsiteX2" fmla="*/ 6559326 w 6559326"/>
              <a:gd name="connsiteY2" fmla="*/ 5857875 h 5857875"/>
              <a:gd name="connsiteX3" fmla="*/ 675115 w 6559326"/>
              <a:gd name="connsiteY3" fmla="*/ 5857875 h 5857875"/>
              <a:gd name="connsiteX4" fmla="*/ 675115 w 6559326"/>
              <a:gd name="connsiteY4" fmla="*/ 5404275 h 5857875"/>
              <a:gd name="connsiteX5" fmla="*/ 0 w 6559326"/>
              <a:gd name="connsiteY5" fmla="*/ 5404275 h 5857875"/>
              <a:gd name="connsiteX6" fmla="*/ 0 w 6559326"/>
              <a:gd name="connsiteY6" fmla="*/ 304800 h 5857875"/>
              <a:gd name="connsiteX7" fmla="*/ 674464 w 6559326"/>
              <a:gd name="connsiteY7" fmla="*/ 304800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9326" h="5857875">
                <a:moveTo>
                  <a:pt x="674464" y="0"/>
                </a:moveTo>
                <a:lnTo>
                  <a:pt x="6559326" y="0"/>
                </a:lnTo>
                <a:lnTo>
                  <a:pt x="6559326" y="5857875"/>
                </a:lnTo>
                <a:lnTo>
                  <a:pt x="675115" y="5857875"/>
                </a:lnTo>
                <a:lnTo>
                  <a:pt x="675115" y="5404275"/>
                </a:lnTo>
                <a:lnTo>
                  <a:pt x="0" y="5404275"/>
                </a:lnTo>
                <a:lnTo>
                  <a:pt x="0" y="304800"/>
                </a:lnTo>
                <a:lnTo>
                  <a:pt x="674464" y="304800"/>
                </a:lnTo>
                <a:close/>
              </a:path>
            </a:pathLst>
          </a:custGeom>
          <a:solidFill>
            <a:schemeClr val="bg1">
              <a:lumMod val="85000"/>
            </a:schemeClr>
          </a:solidFill>
        </p:spPr>
        <p:txBody>
          <a:bodyPr wrap="square">
            <a:noAutofit/>
          </a:bodyPr>
          <a:lstStyle>
            <a:lvl1pPr algn="r">
              <a:defRPr/>
            </a:lvl1pPr>
          </a:lstStyle>
          <a:p>
            <a:endParaRPr lang="en-US"/>
          </a:p>
        </p:txBody>
      </p:sp>
      <p:sp>
        <p:nvSpPr>
          <p:cNvPr id="2" name="Title 1">
            <a:extLst>
              <a:ext uri="{FF2B5EF4-FFF2-40B4-BE49-F238E27FC236}">
                <a16:creationId xmlns:a16="http://schemas.microsoft.com/office/drawing/2014/main" id="{4864127F-9638-4B76-A4D4-56CFC66133C6}"/>
              </a:ext>
            </a:extLst>
          </p:cNvPr>
          <p:cNvSpPr>
            <a:spLocks noGrp="1"/>
          </p:cNvSpPr>
          <p:nvPr>
            <p:ph type="title"/>
          </p:nvPr>
        </p:nvSpPr>
        <p:spPr>
          <a:xfrm>
            <a:off x="637200" y="1111442"/>
            <a:ext cx="4378680" cy="1712596"/>
          </a:xfrm>
        </p:spPr>
        <p:txBody>
          <a:bodyPr bIns="0" anchor="b">
            <a:noAutofit/>
          </a:bodyPr>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9EB9A22-8447-471D-803A-E49C71F4FF7E}"/>
              </a:ext>
            </a:extLst>
          </p:cNvPr>
          <p:cNvSpPr>
            <a:spLocks noGrp="1"/>
          </p:cNvSpPr>
          <p:nvPr>
            <p:ph idx="1"/>
          </p:nvPr>
        </p:nvSpPr>
        <p:spPr>
          <a:xfrm>
            <a:off x="637200" y="3306197"/>
            <a:ext cx="4378680" cy="3134320"/>
          </a:xfrm>
        </p:spPr>
        <p:txBody>
          <a:bodyPr>
            <a:normAutofit/>
          </a:bodyPr>
          <a:lstStyle>
            <a:lvl1pPr marL="0" indent="0">
              <a:spcBef>
                <a:spcPts val="600"/>
              </a:spcBef>
              <a:spcAft>
                <a:spcPts val="600"/>
              </a:spcAft>
              <a:buNone/>
              <a:defRPr sz="2000">
                <a:solidFill>
                  <a:schemeClr val="bg1"/>
                </a:solidFill>
              </a:defRPr>
            </a:lvl1pPr>
            <a:lvl2pPr marL="355600" indent="-355600">
              <a:spcBef>
                <a:spcPts val="600"/>
              </a:spcBef>
              <a:spcAft>
                <a:spcPts val="600"/>
              </a:spcAft>
              <a:defRPr sz="2000">
                <a:solidFill>
                  <a:schemeClr val="bg1"/>
                </a:solidFill>
              </a:defRPr>
            </a:lvl2pPr>
            <a:lvl3pPr marL="0" indent="0">
              <a:spcBef>
                <a:spcPts val="600"/>
              </a:spcBef>
              <a:spcAft>
                <a:spcPts val="600"/>
              </a:spcAft>
              <a:buNone/>
              <a:defRPr sz="1800">
                <a:solidFill>
                  <a:schemeClr val="bg1"/>
                </a:solidFill>
              </a:defRPr>
            </a:lvl3pPr>
            <a:lvl4pPr marL="355600" indent="-355600">
              <a:spcBef>
                <a:spcPts val="600"/>
              </a:spcBef>
              <a:spcAft>
                <a:spcPts val="600"/>
              </a:spcAft>
              <a:defRPr sz="1800">
                <a:solidFill>
                  <a:schemeClr val="bg1"/>
                </a:solidFill>
              </a:defRPr>
            </a:lvl4pPr>
            <a:lvl5pPr marL="0" indent="0">
              <a:spcBef>
                <a:spcPts val="1800"/>
              </a:spcBef>
              <a:spcAft>
                <a:spcPts val="1200"/>
              </a:spcAft>
              <a:buNone/>
              <a:defRPr sz="2000" b="0" cap="all" baseline="0">
                <a:solidFill>
                  <a:schemeClr val="bg1"/>
                </a:solidFill>
                <a:latin typeface="EC Square Sans Pro Medium" panose="020B050000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F62E5E52-84A2-4453-9841-FDF481C1499E}"/>
              </a:ext>
            </a:extLst>
          </p:cNvPr>
          <p:cNvSpPr/>
          <p:nvPr userDrawn="1"/>
        </p:nvSpPr>
        <p:spPr>
          <a:xfrm>
            <a:off x="5632674" y="6404400"/>
            <a:ext cx="675114" cy="453600"/>
          </a:xfrm>
          <a:custGeom>
            <a:avLst/>
            <a:gdLst>
              <a:gd name="connsiteX0" fmla="*/ 675115 w 675114"/>
              <a:gd name="connsiteY0" fmla="*/ 451614 h 451614"/>
              <a:gd name="connsiteX1" fmla="*/ 675115 w 675114"/>
              <a:gd name="connsiteY1" fmla="*/ 0 h 451614"/>
              <a:gd name="connsiteX2" fmla="*/ 0 w 675114"/>
              <a:gd name="connsiteY2" fmla="*/ 0 h 451614"/>
              <a:gd name="connsiteX3" fmla="*/ 0 w 675114"/>
              <a:gd name="connsiteY3" fmla="*/ 451614 h 451614"/>
              <a:gd name="connsiteX4" fmla="*/ 675115 w 675114"/>
              <a:gd name="connsiteY4" fmla="*/ 451614 h 45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14" h="451614">
                <a:moveTo>
                  <a:pt x="675115" y="451614"/>
                </a:moveTo>
                <a:lnTo>
                  <a:pt x="675115" y="0"/>
                </a:lnTo>
                <a:lnTo>
                  <a:pt x="0" y="0"/>
                </a:lnTo>
                <a:lnTo>
                  <a:pt x="0" y="451614"/>
                </a:lnTo>
                <a:lnTo>
                  <a:pt x="675115" y="451614"/>
                </a:lnTo>
                <a:close/>
              </a:path>
            </a:pathLst>
          </a:custGeom>
          <a:solidFill>
            <a:srgbClr val="0088CE"/>
          </a:solidFill>
          <a:ln w="5895" cap="flat">
            <a:noFill/>
            <a:prstDash val="solid"/>
            <a:miter/>
          </a:ln>
        </p:spPr>
        <p:txBody>
          <a:bodyPr rot="0" spcFirstLastPara="0" vertOverflow="overflow" horzOverflow="overflow" vert="horz" wrap="square" lIns="54000" tIns="54000" rIns="54000" bIns="54000" numCol="1" spcCol="0" rtlCol="0" fromWordArt="0" anchor="t" anchorCtr="0" forceAA="0" compatLnSpc="1">
            <a:prstTxWarp prst="textNoShape">
              <a:avLst/>
            </a:prstTxWarp>
            <a:noAutofit/>
          </a:bodyPr>
          <a:lstStyle/>
          <a:p>
            <a:r>
              <a:rPr lang="fr-BE" sz="600" i="1">
                <a:solidFill>
                  <a:schemeClr val="bg1"/>
                </a:solidFill>
              </a:rPr>
              <a:t>Erasmus+</a:t>
            </a:r>
            <a:endParaRPr lang="en-US" sz="600" i="1">
              <a:solidFill>
                <a:schemeClr val="bg1"/>
              </a:solidFill>
            </a:endParaRPr>
          </a:p>
        </p:txBody>
      </p:sp>
      <p:pic>
        <p:nvPicPr>
          <p:cNvPr id="11" name="Graphic 10">
            <a:extLst>
              <a:ext uri="{FF2B5EF4-FFF2-40B4-BE49-F238E27FC236}">
                <a16:creationId xmlns:a16="http://schemas.microsoft.com/office/drawing/2014/main" id="{CADDBA60-4F9D-4DAF-9889-2B3A018688C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312357" y="223200"/>
            <a:ext cx="1567284" cy="1082313"/>
          </a:xfrm>
          <a:prstGeom prst="rect">
            <a:avLst/>
          </a:prstGeom>
        </p:spPr>
      </p:pic>
      <p:grpSp>
        <p:nvGrpSpPr>
          <p:cNvPr id="10" name="Group 9">
            <a:extLst>
              <a:ext uri="{FF2B5EF4-FFF2-40B4-BE49-F238E27FC236}">
                <a16:creationId xmlns:a16="http://schemas.microsoft.com/office/drawing/2014/main" id="{085FB4BC-DAEA-4C11-B5CC-E6310DC11BDF}"/>
              </a:ext>
            </a:extLst>
          </p:cNvPr>
          <p:cNvGrpSpPr>
            <a:grpSpLocks noChangeAspect="1"/>
          </p:cNvGrpSpPr>
          <p:nvPr userDrawn="1"/>
        </p:nvGrpSpPr>
        <p:grpSpPr>
          <a:xfrm>
            <a:off x="0" y="5734815"/>
            <a:ext cx="1127448" cy="1123185"/>
            <a:chOff x="3863752" y="5098876"/>
            <a:chExt cx="1030694" cy="1026797"/>
          </a:xfrm>
          <a:solidFill>
            <a:schemeClr val="accent1"/>
          </a:solidFill>
        </p:grpSpPr>
        <p:sp>
          <p:nvSpPr>
            <p:cNvPr id="12" name="Freeform: Shape 11">
              <a:extLst>
                <a:ext uri="{FF2B5EF4-FFF2-40B4-BE49-F238E27FC236}">
                  <a16:creationId xmlns:a16="http://schemas.microsoft.com/office/drawing/2014/main" id="{7041C83A-C50E-46FD-A3DA-FA69FB81F089}"/>
                </a:ext>
              </a:extLst>
            </p:cNvPr>
            <p:cNvSpPr/>
            <p:nvPr/>
          </p:nvSpPr>
          <p:spPr>
            <a:xfrm>
              <a:off x="4305459" y="5978609"/>
              <a:ext cx="294513" cy="147064"/>
            </a:xfrm>
            <a:custGeom>
              <a:avLst/>
              <a:gdLst>
                <a:gd name="connsiteX0" fmla="*/ 147064 w 294513"/>
                <a:gd name="connsiteY0" fmla="*/ 0 h 147064"/>
                <a:gd name="connsiteX1" fmla="*/ 147064 w 294513"/>
                <a:gd name="connsiteY1" fmla="*/ 0 h 147064"/>
                <a:gd name="connsiteX2" fmla="*/ 0 w 294513"/>
                <a:gd name="connsiteY2" fmla="*/ 147064 h 147064"/>
                <a:gd name="connsiteX3" fmla="*/ 294513 w 294513"/>
                <a:gd name="connsiteY3" fmla="*/ 147064 h 147064"/>
                <a:gd name="connsiteX4" fmla="*/ 294513 w 294513"/>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513" h="147064">
                  <a:moveTo>
                    <a:pt x="147064" y="0"/>
                  </a:moveTo>
                  <a:lnTo>
                    <a:pt x="147064" y="0"/>
                  </a:lnTo>
                  <a:lnTo>
                    <a:pt x="0" y="147064"/>
                  </a:lnTo>
                  <a:lnTo>
                    <a:pt x="294513" y="147064"/>
                  </a:lnTo>
                  <a:lnTo>
                    <a:pt x="294513" y="0"/>
                  </a:lnTo>
                  <a:close/>
                </a:path>
              </a:pathLst>
            </a:custGeom>
            <a:grpFill/>
            <a:ln w="763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E33A2AE-2307-4DA7-9AFC-DC0E2066142E}"/>
                </a:ext>
              </a:extLst>
            </p:cNvPr>
            <p:cNvSpPr/>
            <p:nvPr/>
          </p:nvSpPr>
          <p:spPr>
            <a:xfrm>
              <a:off x="4012202" y="5978609"/>
              <a:ext cx="294436" cy="147064"/>
            </a:xfrm>
            <a:custGeom>
              <a:avLst/>
              <a:gdLst>
                <a:gd name="connsiteX0" fmla="*/ 147064 w 294436"/>
                <a:gd name="connsiteY0" fmla="*/ 0 h 147064"/>
                <a:gd name="connsiteX1" fmla="*/ 147064 w 294436"/>
                <a:gd name="connsiteY1" fmla="*/ 0 h 147064"/>
                <a:gd name="connsiteX2" fmla="*/ 0 w 294436"/>
                <a:gd name="connsiteY2" fmla="*/ 147064 h 147064"/>
                <a:gd name="connsiteX3" fmla="*/ 294436 w 294436"/>
                <a:gd name="connsiteY3" fmla="*/ 147064 h 147064"/>
                <a:gd name="connsiteX4" fmla="*/ 294436 w 294436"/>
                <a:gd name="connsiteY4" fmla="*/ 0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436" h="147064">
                  <a:moveTo>
                    <a:pt x="147064" y="0"/>
                  </a:moveTo>
                  <a:lnTo>
                    <a:pt x="147064" y="0"/>
                  </a:lnTo>
                  <a:lnTo>
                    <a:pt x="0" y="147064"/>
                  </a:lnTo>
                  <a:lnTo>
                    <a:pt x="294436" y="147064"/>
                  </a:lnTo>
                  <a:lnTo>
                    <a:pt x="294436" y="0"/>
                  </a:lnTo>
                  <a:close/>
                </a:path>
              </a:pathLst>
            </a:custGeom>
            <a:grpFill/>
            <a:ln w="76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4A5E054-D1C8-45D3-9F49-8FBEC330788B}"/>
                </a:ext>
              </a:extLst>
            </p:cNvPr>
            <p:cNvSpPr/>
            <p:nvPr/>
          </p:nvSpPr>
          <p:spPr>
            <a:xfrm>
              <a:off x="4012356" y="5687902"/>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1B57658-B9FB-410E-8A71-D130B746870D}"/>
                </a:ext>
              </a:extLst>
            </p:cNvPr>
            <p:cNvSpPr/>
            <p:nvPr/>
          </p:nvSpPr>
          <p:spPr>
            <a:xfrm>
              <a:off x="4305459"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50AFA71-A21C-428C-B50D-C6353E8468A6}"/>
                </a:ext>
              </a:extLst>
            </p:cNvPr>
            <p:cNvSpPr/>
            <p:nvPr/>
          </p:nvSpPr>
          <p:spPr>
            <a:xfrm>
              <a:off x="3863752" y="5392306"/>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82933C1-610A-4852-B4A0-E278FCE15B02}"/>
                </a:ext>
              </a:extLst>
            </p:cNvPr>
            <p:cNvSpPr/>
            <p:nvPr/>
          </p:nvSpPr>
          <p:spPr>
            <a:xfrm>
              <a:off x="4012356"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1BA7BD6-1064-4300-841E-4B9F6039766D}"/>
                </a:ext>
              </a:extLst>
            </p:cNvPr>
            <p:cNvSpPr/>
            <p:nvPr/>
          </p:nvSpPr>
          <p:spPr>
            <a:xfrm>
              <a:off x="4012279" y="5098876"/>
              <a:ext cx="294821" cy="294744"/>
            </a:xfrm>
            <a:custGeom>
              <a:avLst/>
              <a:gdLst>
                <a:gd name="connsiteX0" fmla="*/ 294822 w 294821"/>
                <a:gd name="connsiteY0" fmla="*/ 0 h 294744"/>
                <a:gd name="connsiteX1" fmla="*/ 147372 w 294821"/>
                <a:gd name="connsiteY1" fmla="*/ 0 h 294744"/>
                <a:gd name="connsiteX2" fmla="*/ 147372 w 294821"/>
                <a:gd name="connsiteY2" fmla="*/ 0 h 294744"/>
                <a:gd name="connsiteX3" fmla="*/ 0 w 294821"/>
                <a:gd name="connsiteY3" fmla="*/ 147372 h 294744"/>
                <a:gd name="connsiteX4" fmla="*/ 147372 w 294821"/>
                <a:gd name="connsiteY4" fmla="*/ 147372 h 294744"/>
                <a:gd name="connsiteX5" fmla="*/ 147372 w 294821"/>
                <a:gd name="connsiteY5" fmla="*/ 294745 h 294744"/>
                <a:gd name="connsiteX6" fmla="*/ 294822 w 294821"/>
                <a:gd name="connsiteY6" fmla="*/ 147372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744">
                  <a:moveTo>
                    <a:pt x="294822" y="0"/>
                  </a:moveTo>
                  <a:lnTo>
                    <a:pt x="147372" y="0"/>
                  </a:lnTo>
                  <a:lnTo>
                    <a:pt x="147372" y="0"/>
                  </a:lnTo>
                  <a:lnTo>
                    <a:pt x="0" y="147372"/>
                  </a:lnTo>
                  <a:lnTo>
                    <a:pt x="147372" y="147372"/>
                  </a:lnTo>
                  <a:lnTo>
                    <a:pt x="147372" y="294745"/>
                  </a:lnTo>
                  <a:lnTo>
                    <a:pt x="294822" y="147372"/>
                  </a:lnTo>
                  <a:close/>
                </a:path>
              </a:pathLst>
            </a:custGeom>
            <a:grpFill/>
            <a:ln w="763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FD4FC2-67B8-41E4-9FDA-E7FFEAAFCFEB}"/>
                </a:ext>
              </a:extLst>
            </p:cNvPr>
            <p:cNvSpPr/>
            <p:nvPr userDrawn="1"/>
          </p:nvSpPr>
          <p:spPr>
            <a:xfrm>
              <a:off x="4305343" y="5393081"/>
              <a:ext cx="294744" cy="294821"/>
            </a:xfrm>
            <a:custGeom>
              <a:avLst/>
              <a:gdLst>
                <a:gd name="connsiteX0" fmla="*/ 294745 w 294744"/>
                <a:gd name="connsiteY0" fmla="*/ 0 h 294821"/>
                <a:gd name="connsiteX1" fmla="*/ 147372 w 294744"/>
                <a:gd name="connsiteY1" fmla="*/ 0 h 294821"/>
                <a:gd name="connsiteX2" fmla="*/ 147372 w 294744"/>
                <a:gd name="connsiteY2" fmla="*/ 0 h 294821"/>
                <a:gd name="connsiteX3" fmla="*/ 0 w 294744"/>
                <a:gd name="connsiteY3" fmla="*/ 147372 h 294821"/>
                <a:gd name="connsiteX4" fmla="*/ 147372 w 294744"/>
                <a:gd name="connsiteY4" fmla="*/ 147372 h 294821"/>
                <a:gd name="connsiteX5" fmla="*/ 147372 w 294744"/>
                <a:gd name="connsiteY5" fmla="*/ 294822 h 294821"/>
                <a:gd name="connsiteX6" fmla="*/ 294745 w 294744"/>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744" h="294821">
                  <a:moveTo>
                    <a:pt x="294745" y="0"/>
                  </a:moveTo>
                  <a:lnTo>
                    <a:pt x="147372" y="0"/>
                  </a:lnTo>
                  <a:lnTo>
                    <a:pt x="147372" y="0"/>
                  </a:lnTo>
                  <a:lnTo>
                    <a:pt x="0" y="147372"/>
                  </a:lnTo>
                  <a:lnTo>
                    <a:pt x="147372" y="147372"/>
                  </a:lnTo>
                  <a:lnTo>
                    <a:pt x="147372" y="294822"/>
                  </a:lnTo>
                  <a:lnTo>
                    <a:pt x="294745" y="147372"/>
                  </a:lnTo>
                  <a:close/>
                </a:path>
              </a:pathLst>
            </a:custGeom>
            <a:grpFill/>
            <a:ln w="763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810A06-8933-4CE7-9C90-EBFCFB72F8BA}"/>
                </a:ext>
              </a:extLst>
            </p:cNvPr>
            <p:cNvSpPr/>
            <p:nvPr userDrawn="1"/>
          </p:nvSpPr>
          <p:spPr>
            <a:xfrm>
              <a:off x="3863752" y="5687940"/>
              <a:ext cx="148450" cy="294744"/>
            </a:xfrm>
            <a:custGeom>
              <a:avLst/>
              <a:gdLst>
                <a:gd name="connsiteX0" fmla="*/ 1079 w 148450"/>
                <a:gd name="connsiteY0" fmla="*/ 0 h 294744"/>
                <a:gd name="connsiteX1" fmla="*/ 1079 w 148450"/>
                <a:gd name="connsiteY1" fmla="*/ 0 h 294744"/>
                <a:gd name="connsiteX2" fmla="*/ 0 w 148450"/>
                <a:gd name="connsiteY2" fmla="*/ 1079 h 294744"/>
                <a:gd name="connsiteX3" fmla="*/ 0 w 148450"/>
                <a:gd name="connsiteY3" fmla="*/ 147372 h 294744"/>
                <a:gd name="connsiteX4" fmla="*/ 1079 w 148450"/>
                <a:gd name="connsiteY4" fmla="*/ 147372 h 294744"/>
                <a:gd name="connsiteX5" fmla="*/ 1079 w 148450"/>
                <a:gd name="connsiteY5" fmla="*/ 294745 h 294744"/>
                <a:gd name="connsiteX6" fmla="*/ 148451 w 148450"/>
                <a:gd name="connsiteY6" fmla="*/ 147372 h 294744"/>
                <a:gd name="connsiteX7" fmla="*/ 148451 w 148450"/>
                <a:gd name="connsiteY7" fmla="*/ 0 h 294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450" h="294744">
                  <a:moveTo>
                    <a:pt x="1079" y="0"/>
                  </a:moveTo>
                  <a:lnTo>
                    <a:pt x="1079" y="0"/>
                  </a:lnTo>
                  <a:lnTo>
                    <a:pt x="0" y="1079"/>
                  </a:lnTo>
                  <a:lnTo>
                    <a:pt x="0" y="147372"/>
                  </a:lnTo>
                  <a:lnTo>
                    <a:pt x="1079" y="147372"/>
                  </a:lnTo>
                  <a:lnTo>
                    <a:pt x="1079" y="294745"/>
                  </a:lnTo>
                  <a:lnTo>
                    <a:pt x="148451" y="147372"/>
                  </a:lnTo>
                  <a:lnTo>
                    <a:pt x="148451" y="0"/>
                  </a:lnTo>
                  <a:close/>
                </a:path>
              </a:pathLst>
            </a:custGeom>
            <a:grpFill/>
            <a:ln w="763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E553A98-87BA-4691-BA1C-89E7EA5C2EB3}"/>
                </a:ext>
              </a:extLst>
            </p:cNvPr>
            <p:cNvSpPr/>
            <p:nvPr userDrawn="1"/>
          </p:nvSpPr>
          <p:spPr>
            <a:xfrm>
              <a:off x="3863752" y="5978609"/>
              <a:ext cx="148450" cy="147064"/>
            </a:xfrm>
            <a:custGeom>
              <a:avLst/>
              <a:gdLst>
                <a:gd name="connsiteX0" fmla="*/ 1079 w 148450"/>
                <a:gd name="connsiteY0" fmla="*/ 0 h 147064"/>
                <a:gd name="connsiteX1" fmla="*/ 148450 w 148450"/>
                <a:gd name="connsiteY1" fmla="*/ 0 h 147064"/>
                <a:gd name="connsiteX2" fmla="*/ 148450 w 148450"/>
                <a:gd name="connsiteY2" fmla="*/ 147064 h 147064"/>
                <a:gd name="connsiteX3" fmla="*/ 0 w 148450"/>
                <a:gd name="connsiteY3" fmla="*/ 147064 h 147064"/>
                <a:gd name="connsiteX4" fmla="*/ 0 w 148450"/>
                <a:gd name="connsiteY4" fmla="*/ 1079 h 14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50" h="147064">
                  <a:moveTo>
                    <a:pt x="1079" y="0"/>
                  </a:moveTo>
                  <a:lnTo>
                    <a:pt x="148450" y="0"/>
                  </a:lnTo>
                  <a:lnTo>
                    <a:pt x="148450" y="147064"/>
                  </a:lnTo>
                  <a:lnTo>
                    <a:pt x="0" y="147064"/>
                  </a:lnTo>
                  <a:lnTo>
                    <a:pt x="0" y="1079"/>
                  </a:lnTo>
                  <a:close/>
                </a:path>
              </a:pathLst>
            </a:custGeom>
            <a:grpFill/>
            <a:ln w="7636"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F49F730-BE48-4903-9630-3FBBDC999C26}"/>
                </a:ext>
              </a:extLst>
            </p:cNvPr>
            <p:cNvSpPr/>
            <p:nvPr userDrawn="1"/>
          </p:nvSpPr>
          <p:spPr>
            <a:xfrm>
              <a:off x="4599625" y="5687902"/>
              <a:ext cx="294821" cy="294821"/>
            </a:xfrm>
            <a:custGeom>
              <a:avLst/>
              <a:gdLst>
                <a:gd name="connsiteX0" fmla="*/ 294822 w 294821"/>
                <a:gd name="connsiteY0" fmla="*/ 0 h 294821"/>
                <a:gd name="connsiteX1" fmla="*/ 147372 w 294821"/>
                <a:gd name="connsiteY1" fmla="*/ 0 h 294821"/>
                <a:gd name="connsiteX2" fmla="*/ 147372 w 294821"/>
                <a:gd name="connsiteY2" fmla="*/ 0 h 294821"/>
                <a:gd name="connsiteX3" fmla="*/ 0 w 294821"/>
                <a:gd name="connsiteY3" fmla="*/ 147372 h 294821"/>
                <a:gd name="connsiteX4" fmla="*/ 147372 w 294821"/>
                <a:gd name="connsiteY4" fmla="*/ 147372 h 294821"/>
                <a:gd name="connsiteX5" fmla="*/ 147372 w 294821"/>
                <a:gd name="connsiteY5" fmla="*/ 294822 h 294821"/>
                <a:gd name="connsiteX6" fmla="*/ 294822 w 294821"/>
                <a:gd name="connsiteY6" fmla="*/ 147372 h 29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821" h="294821">
                  <a:moveTo>
                    <a:pt x="294822" y="0"/>
                  </a:moveTo>
                  <a:lnTo>
                    <a:pt x="147372" y="0"/>
                  </a:lnTo>
                  <a:lnTo>
                    <a:pt x="147372" y="0"/>
                  </a:lnTo>
                  <a:lnTo>
                    <a:pt x="0" y="147372"/>
                  </a:lnTo>
                  <a:lnTo>
                    <a:pt x="147372" y="147372"/>
                  </a:lnTo>
                  <a:lnTo>
                    <a:pt x="147372" y="294822"/>
                  </a:lnTo>
                  <a:lnTo>
                    <a:pt x="294822" y="147372"/>
                  </a:lnTo>
                  <a:close/>
                </a:path>
              </a:pathLst>
            </a:custGeom>
            <a:grpFill/>
            <a:ln w="7636" cap="flat">
              <a:noFill/>
              <a:prstDash val="solid"/>
              <a:miter/>
            </a:ln>
          </p:spPr>
          <p:txBody>
            <a:bodyPr rtlCol="0" anchor="ctr"/>
            <a:lstStyle/>
            <a:p>
              <a:endParaRPr lang="en-US"/>
            </a:p>
          </p:txBody>
        </p:sp>
      </p:grpSp>
    </p:spTree>
    <p:extLst>
      <p:ext uri="{BB962C8B-B14F-4D97-AF65-F5344CB8AC3E}">
        <p14:creationId xmlns:p14="http://schemas.microsoft.com/office/powerpoint/2010/main" val="247288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de ondertitelstijl van het model te bewerken</a:t>
            </a:r>
            <a:endParaRPr lang="nl-NL"/>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14730233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33262126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38344980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544733" y="3511550"/>
            <a:ext cx="2296584" cy="2609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9044518" y="3511550"/>
            <a:ext cx="2298700" cy="2609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42760431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247647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1839659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13D357-8842-41E3-8C1A-F3177A17E111}" type="slidenum">
              <a:rPr lang="en-GB" smtClean="0"/>
              <a:t>‹#›</a:t>
            </a:fld>
            <a:endParaRPr lang="en-GB"/>
          </a:p>
        </p:txBody>
      </p:sp>
    </p:spTree>
    <p:extLst>
      <p:ext uri="{BB962C8B-B14F-4D97-AF65-F5344CB8AC3E}">
        <p14:creationId xmlns:p14="http://schemas.microsoft.com/office/powerpoint/2010/main" val="1489853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32639807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14977588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smtClean="0"/>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39407390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30528082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10157885" y="2474914"/>
            <a:ext cx="1204383" cy="3646487"/>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544734" y="2474914"/>
            <a:ext cx="3409951" cy="3646487"/>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extLst>
      <p:ext uri="{BB962C8B-B14F-4D97-AF65-F5344CB8AC3E}">
        <p14:creationId xmlns:p14="http://schemas.microsoft.com/office/powerpoint/2010/main" val="25988669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pic>
        <p:nvPicPr>
          <p:cNvPr id="2" name="Picture 19" descr="scholieren bij kluisj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rgbClr val="FFFFFF"/>
              </a:solidFill>
            </a:endParaRPr>
          </a:p>
        </p:txBody>
      </p:sp>
      <p:pic>
        <p:nvPicPr>
          <p:cNvPr id="4" name="Picture 18" descr="Logo Powerpoin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0512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pic>
        <p:nvPicPr>
          <p:cNvPr id="4" name="Picture 19" descr="scholieren bij kluisj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chemeClr val="tx1"/>
              </a:solidFill>
            </a:endParaRPr>
          </a:p>
        </p:txBody>
      </p:sp>
      <p:pic>
        <p:nvPicPr>
          <p:cNvPr id="6" name="Picture 17" descr="Logo Powerpoin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565904" y="2474908"/>
            <a:ext cx="4800635" cy="941393"/>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3" name="Ondertitel 2"/>
          <p:cNvSpPr>
            <a:spLocks noGrp="1"/>
          </p:cNvSpPr>
          <p:nvPr>
            <p:ph type="subTitle" idx="1"/>
          </p:nvPr>
        </p:nvSpPr>
        <p:spPr>
          <a:xfrm>
            <a:off x="6544736" y="3513150"/>
            <a:ext cx="4857784" cy="175260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7" name="shpDatum"/>
          <p:cNvSpPr>
            <a:spLocks noGrp="1" noChangeArrowheads="1"/>
          </p:cNvSpPr>
          <p:nvPr>
            <p:ph type="dt" sz="half" idx="10"/>
          </p:nvPr>
        </p:nvSpPr>
        <p:spPr>
          <a:xfrm>
            <a:off x="6572251" y="6380164"/>
            <a:ext cx="4953000" cy="3635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nl-NL"/>
          </a:p>
        </p:txBody>
      </p:sp>
    </p:spTree>
    <p:extLst>
      <p:ext uri="{BB962C8B-B14F-4D97-AF65-F5344CB8AC3E}">
        <p14:creationId xmlns:p14="http://schemas.microsoft.com/office/powerpoint/2010/main" val="27832990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pic>
        <p:nvPicPr>
          <p:cNvPr id="4" name="Picture 16" descr="scholieren bij kluisj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chemeClr val="tx1"/>
              </a:solidFill>
            </a:endParaRPr>
          </a:p>
        </p:txBody>
      </p:sp>
      <p:pic>
        <p:nvPicPr>
          <p:cNvPr id="6" name="Picture 15" descr="Logo Powerpoin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tekst 8"/>
          <p:cNvSpPr>
            <a:spLocks noGrp="1"/>
          </p:cNvSpPr>
          <p:nvPr>
            <p:ph type="body" sz="quarter" idx="12"/>
          </p:nvPr>
        </p:nvSpPr>
        <p:spPr>
          <a:xfrm>
            <a:off x="6572282" y="2500307"/>
            <a:ext cx="4667255" cy="571504"/>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smtClean="0"/>
              <a:t>Klik om de modelstijlen te bewerken</a:t>
            </a:r>
          </a:p>
        </p:txBody>
      </p:sp>
      <p:sp>
        <p:nvSpPr>
          <p:cNvPr id="14" name="Tijdelijke aanduiding voor tekst 13"/>
          <p:cNvSpPr>
            <a:spLocks noGrp="1"/>
          </p:cNvSpPr>
          <p:nvPr>
            <p:ph type="body" sz="quarter" idx="13"/>
          </p:nvPr>
        </p:nvSpPr>
        <p:spPr>
          <a:xfrm>
            <a:off x="6590728" y="3157104"/>
            <a:ext cx="4648809" cy="3057979"/>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smtClean="0"/>
              <a:t>Klik om de modelstijlen te bewerken</a:t>
            </a:r>
          </a:p>
        </p:txBody>
      </p:sp>
      <p:sp>
        <p:nvSpPr>
          <p:cNvPr id="7" name="shpDatum"/>
          <p:cNvSpPr>
            <a:spLocks noGrp="1" noChangeArrowheads="1"/>
          </p:cNvSpPr>
          <p:nvPr>
            <p:ph type="dt" sz="half" idx="14"/>
          </p:nvPr>
        </p:nvSpPr>
        <p:spPr>
          <a:xfrm>
            <a:off x="6572251" y="6380164"/>
            <a:ext cx="4953000" cy="3635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nl-NL"/>
          </a:p>
        </p:txBody>
      </p:sp>
    </p:spTree>
    <p:extLst>
      <p:ext uri="{BB962C8B-B14F-4D97-AF65-F5344CB8AC3E}">
        <p14:creationId xmlns:p14="http://schemas.microsoft.com/office/powerpoint/2010/main" val="12789059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12192000" cy="53975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rgbClr val="FFFFFF"/>
              </a:solidFill>
            </a:endParaRPr>
          </a:p>
        </p:txBody>
      </p:sp>
      <p:sp>
        <p:nvSpPr>
          <p:cNvPr id="5" name="shpTekst"/>
          <p:cNvSpPr>
            <a:spLocks noChangeArrowheads="1"/>
          </p:cNvSpPr>
          <p:nvPr/>
        </p:nvSpPr>
        <p:spPr bwMode="auto">
          <a:xfrm>
            <a:off x="0" y="1"/>
            <a:ext cx="12192000" cy="107156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91067" y="1233039"/>
            <a:ext cx="10462717"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493144" y="1798626"/>
            <a:ext cx="10477573"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endParaRPr lang="nl-NL"/>
          </a:p>
        </p:txBody>
      </p:sp>
      <p:sp>
        <p:nvSpPr>
          <p:cNvPr id="8" name="shpKleurvlakBoven"/>
          <p:cNvSpPr>
            <a:spLocks noGrp="1" noChangeArrowheads="1"/>
          </p:cNvSpPr>
          <p:nvPr>
            <p:ph type="ftr" sz="quarter" idx="11"/>
          </p:nvPr>
        </p:nvSpPr>
        <p:spPr/>
        <p:txBody>
          <a:bodyPr/>
          <a:lstStyle>
            <a:lvl1pPr>
              <a:defRPr/>
            </a:lvl1pPr>
          </a:lstStyle>
          <a:p>
            <a:pPr>
              <a:defRPr/>
            </a:pPr>
            <a:endParaRPr lang="nl-NL"/>
          </a:p>
        </p:txBody>
      </p:sp>
      <p:sp>
        <p:nvSpPr>
          <p:cNvPr id="9" name="shpBeeldmerk"/>
          <p:cNvSpPr>
            <a:spLocks noGrp="1" noChangeArrowheads="1"/>
          </p:cNvSpPr>
          <p:nvPr>
            <p:ph type="sldNum" sz="quarter" idx="12"/>
          </p:nvPr>
        </p:nvSpPr>
        <p:spPr/>
        <p:txBody>
          <a:bodyPr/>
          <a:lstStyle>
            <a:lvl1pPr>
              <a:defRPr/>
            </a:lvl1pPr>
          </a:lstStyle>
          <a:p>
            <a:pPr>
              <a:defRPr/>
            </a:pPr>
            <a:fld id="{289BB9DB-EB90-49A3-AAC0-F2F19475A17D}" type="slidenum">
              <a:rPr lang="nl-NL"/>
              <a:pPr>
                <a:defRPr/>
              </a:pPr>
              <a:t>‹#›</a:t>
            </a:fld>
            <a:endParaRPr lang="nl-NL"/>
          </a:p>
        </p:txBody>
      </p:sp>
    </p:spTree>
    <p:extLst>
      <p:ext uri="{BB962C8B-B14F-4D97-AF65-F5344CB8AC3E}">
        <p14:creationId xmlns:p14="http://schemas.microsoft.com/office/powerpoint/2010/main" val="3083810156"/>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3165B2-F15C-4529-A68B-9103D703EBD6}"/>
              </a:ext>
            </a:extLst>
          </p:cNvPr>
          <p:cNvSpPr/>
          <p:nvPr userDrawn="1"/>
        </p:nvSpPr>
        <p:spPr>
          <a:xfrm>
            <a:off x="0" y="0"/>
            <a:ext cx="12192000" cy="6858000"/>
          </a:xfrm>
          <a:prstGeom prst="rect">
            <a:avLst/>
          </a:prstGeom>
          <a:gradFill flip="none" rotWithShape="1">
            <a:gsLst>
              <a:gs pos="0">
                <a:srgbClr val="E25487"/>
              </a:gs>
              <a:gs pos="50000">
                <a:schemeClr val="accent1"/>
              </a:gs>
              <a:gs pos="83000">
                <a:schemeClr val="accent1"/>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pic>
        <p:nvPicPr>
          <p:cNvPr id="9" name="Graphic 8">
            <a:extLst>
              <a:ext uri="{FF2B5EF4-FFF2-40B4-BE49-F238E27FC236}">
                <a16:creationId xmlns:a16="http://schemas.microsoft.com/office/drawing/2014/main" id="{30A8997C-C23E-49AF-8101-B919A65E873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3514" t="34956" r="69" b="13149"/>
          <a:stretch/>
        </p:blipFill>
        <p:spPr>
          <a:xfrm>
            <a:off x="-1" y="0"/>
            <a:ext cx="8040217" cy="6858000"/>
          </a:xfrm>
          <a:prstGeom prst="rect">
            <a:avLst/>
          </a:prstGeom>
        </p:spPr>
      </p:pic>
      <p:pic>
        <p:nvPicPr>
          <p:cNvPr id="4" name="Picture 3">
            <a:extLst>
              <a:ext uri="{FF2B5EF4-FFF2-40B4-BE49-F238E27FC236}">
                <a16:creationId xmlns:a16="http://schemas.microsoft.com/office/drawing/2014/main" id="{1B243320-9990-48A0-9AD4-30074D717CC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30924" y="1305513"/>
            <a:ext cx="5033228" cy="5552487"/>
          </a:xfrm>
          <a:prstGeom prst="rect">
            <a:avLst/>
          </a:prstGeom>
        </p:spPr>
      </p:pic>
    </p:spTree>
    <p:extLst>
      <p:ext uri="{BB962C8B-B14F-4D97-AF65-F5344CB8AC3E}">
        <p14:creationId xmlns:p14="http://schemas.microsoft.com/office/powerpoint/2010/main" val="168258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25.pn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1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10" Type="http://schemas.openxmlformats.org/officeDocument/2006/relationships/theme" Target="../theme/theme11.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27.pn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12.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97.xml"/><Relationship Id="rId7" Type="http://schemas.openxmlformats.org/officeDocument/2006/relationships/image" Target="../media/image29.png"/><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image" Target="../media/image28.png"/><Relationship Id="rId5" Type="http://schemas.openxmlformats.org/officeDocument/2006/relationships/theme" Target="../theme/theme13.xml"/><Relationship Id="rId4" Type="http://schemas.openxmlformats.org/officeDocument/2006/relationships/slideLayout" Target="../slideLayouts/slideLayout9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0" Type="http://schemas.openxmlformats.org/officeDocument/2006/relationships/theme" Target="../theme/theme14.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5" Type="http://schemas.openxmlformats.org/officeDocument/2006/relationships/slideLayout" Target="../slideLayouts/slideLayout122.xml"/><Relationship Id="rId10" Type="http://schemas.openxmlformats.org/officeDocument/2006/relationships/theme" Target="../theme/theme15.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theme" Target="../theme/theme16.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148.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theme" Target="../theme/theme17.xml"/><Relationship Id="rId5" Type="http://schemas.openxmlformats.org/officeDocument/2006/relationships/slideLayout" Target="../slideLayouts/slideLayout150.xml"/><Relationship Id="rId4" Type="http://schemas.openxmlformats.org/officeDocument/2006/relationships/slideLayout" Target="../slideLayouts/slideLayout149.xml"/></Relationships>
</file>

<file path=ppt/slideMasters/_rels/slideMaster18.xml.rels><?xml version="1.0" encoding="UTF-8" standalone="yes"?>
<Relationships xmlns="http://schemas.openxmlformats.org/package/2006/relationships"><Relationship Id="rId8" Type="http://schemas.openxmlformats.org/officeDocument/2006/relationships/theme" Target="../theme/theme1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5" Type="http://schemas.openxmlformats.org/officeDocument/2006/relationships/slideLayout" Target="../slideLayouts/slideLayout155.xml"/><Relationship Id="rId4" Type="http://schemas.openxmlformats.org/officeDocument/2006/relationships/slideLayout" Target="../slideLayouts/slideLayout15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14.xml"/><Relationship Id="rId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image" Target="../media/image13.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heme" Target="../theme/theme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theme" Target="../theme/theme8.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theme" Target="../theme/theme9.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Google Shape;44;p5">
            <a:extLst>
              <a:ext uri="{FF2B5EF4-FFF2-40B4-BE49-F238E27FC236}">
                <a16:creationId xmlns:a16="http://schemas.microsoft.com/office/drawing/2014/main" id="{C1C23734-DFC1-354E-84C5-11BCC0F87CF6}"/>
              </a:ext>
            </a:extLst>
          </p:cNvPr>
          <p:cNvSpPr txBox="1">
            <a:spLocks noGrp="1"/>
          </p:cNvSpPr>
          <p:nvPr>
            <p:ph type="title"/>
          </p:nvPr>
        </p:nvSpPr>
        <p:spPr bwMode="auto">
          <a:xfrm>
            <a:off x="814922" y="836613"/>
            <a:ext cx="1020444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fr-FR" altLang="fr-FR">
              <a:sym typeface="Arial" panose="020B0604020202020204" pitchFamily="34" charset="0"/>
            </a:endParaRPr>
          </a:p>
        </p:txBody>
      </p:sp>
      <p:sp>
        <p:nvSpPr>
          <p:cNvPr id="2051" name="Google Shape;45;p5">
            <a:extLst>
              <a:ext uri="{FF2B5EF4-FFF2-40B4-BE49-F238E27FC236}">
                <a16:creationId xmlns:a16="http://schemas.microsoft.com/office/drawing/2014/main" id="{1FD5E323-FB2C-584B-9483-8D7B4EC4FB16}"/>
              </a:ext>
            </a:extLst>
          </p:cNvPr>
          <p:cNvSpPr txBox="1">
            <a:spLocks noGrp="1"/>
          </p:cNvSpPr>
          <p:nvPr>
            <p:ph type="body" idx="1"/>
          </p:nvPr>
        </p:nvSpPr>
        <p:spPr bwMode="auto">
          <a:xfrm>
            <a:off x="814922" y="2492382"/>
            <a:ext cx="1056216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fr-FR" altLang="fr-FR">
              <a:sym typeface="Arial" panose="020B0604020202020204" pitchFamily="34" charset="0"/>
            </a:endParaRPr>
          </a:p>
        </p:txBody>
      </p:sp>
      <p:sp>
        <p:nvSpPr>
          <p:cNvPr id="2052" name="Google Shape;46;p5">
            <a:extLst>
              <a:ext uri="{FF2B5EF4-FFF2-40B4-BE49-F238E27FC236}">
                <a16:creationId xmlns:a16="http://schemas.microsoft.com/office/drawing/2014/main" id="{515B96CA-1DBB-0D4E-827D-F30F3358E269}"/>
              </a:ext>
            </a:extLst>
          </p:cNvPr>
          <p:cNvSpPr>
            <a:spLocks noChangeArrowheads="1"/>
          </p:cNvSpPr>
          <p:nvPr/>
        </p:nvSpPr>
        <p:spPr bwMode="auto">
          <a:xfrm>
            <a:off x="11377085" y="5"/>
            <a:ext cx="480483" cy="5492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marL="3175">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0F5494"/>
              </a:buClr>
              <a:buSzPts val="1200"/>
              <a:buFont typeface="Verdana" panose="020B0604030504040204" pitchFamily="34" charset="0"/>
              <a:buNone/>
            </a:pPr>
            <a:endParaRPr lang="fr-FR" altLang="fr-FR" sz="900" b="1" kern="1200">
              <a:solidFill>
                <a:srgbClr val="0F5494"/>
              </a:solidFill>
              <a:latin typeface="Verdana" panose="020B0604030504040204" pitchFamily="34" charset="0"/>
              <a:ea typeface="+mn-ea"/>
              <a:sym typeface="Verdana" panose="020B0604030504040204" pitchFamily="34" charset="0"/>
            </a:endParaRPr>
          </a:p>
        </p:txBody>
      </p:sp>
      <p:pic>
        <p:nvPicPr>
          <p:cNvPr id="2053" name="Google Shape;47;p5">
            <a:extLst>
              <a:ext uri="{FF2B5EF4-FFF2-40B4-BE49-F238E27FC236}">
                <a16:creationId xmlns:a16="http://schemas.microsoft.com/office/drawing/2014/main" id="{AEC051C2-6EA5-A44E-94F6-3F37F2B81DB8}"/>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3767" y="6021395"/>
            <a:ext cx="26543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Google Shape;48;p5">
            <a:extLst>
              <a:ext uri="{FF2B5EF4-FFF2-40B4-BE49-F238E27FC236}">
                <a16:creationId xmlns:a16="http://schemas.microsoft.com/office/drawing/2014/main" id="{31B6C644-951B-4146-AF87-B5D6F6C398F2}"/>
              </a:ext>
            </a:extLst>
          </p:cNvPr>
          <p:cNvSpPr txBox="1">
            <a:spLocks noGrp="1"/>
          </p:cNvSpPr>
          <p:nvPr>
            <p:ph type="sldNum" idx="12"/>
          </p:nvPr>
        </p:nvSpPr>
        <p:spPr bwMode="auto">
          <a:xfrm>
            <a:off x="11377085" y="188913"/>
            <a:ext cx="48048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eaLnBrk="1" hangingPunct="1">
              <a:buClr>
                <a:srgbClr val="000000"/>
              </a:buClr>
              <a:buFont typeface="Arial" panose="020B0604020202020204" pitchFamily="34" charset="0"/>
              <a:buNone/>
              <a:defRPr sz="900">
                <a:solidFill>
                  <a:srgbClr val="FFFFFF"/>
                </a:solidFill>
              </a:defRPr>
            </a:lvl1pPr>
          </a:lstStyle>
          <a:p>
            <a:pPr fontAlgn="base">
              <a:spcBef>
                <a:spcPct val="0"/>
              </a:spcBef>
              <a:spcAft>
                <a:spcPct val="0"/>
              </a:spcAft>
            </a:pPr>
            <a:fld id="{122A4CBD-0B10-CA49-B6B0-4AA75E896D71}" type="slidenum">
              <a:rPr lang="en-GB" altLang="fr-FR" b="1" kern="1200">
                <a:latin typeface="Verdana" pitchFamily="34" charset="0"/>
                <a:ea typeface="+mn-ea"/>
                <a:cs typeface="+mn-cs"/>
              </a:rPr>
              <a:pPr fontAlgn="base">
                <a:spcBef>
                  <a:spcPct val="0"/>
                </a:spcBef>
                <a:spcAft>
                  <a:spcPct val="0"/>
                </a:spcAft>
              </a:pPr>
              <a:t>‹#›</a:t>
            </a:fld>
            <a:endParaRPr lang="fr-FR" altLang="fr-FR" b="1" kern="1200">
              <a:latin typeface="Verdana" pitchFamily="34" charset="0"/>
              <a:ea typeface="+mn-ea"/>
              <a:cs typeface="+mn-cs"/>
            </a:endParaRPr>
          </a:p>
        </p:txBody>
      </p:sp>
    </p:spTree>
    <p:extLst>
      <p:ext uri="{BB962C8B-B14F-4D97-AF65-F5344CB8AC3E}">
        <p14:creationId xmlns:p14="http://schemas.microsoft.com/office/powerpoint/2010/main" val="2534328044"/>
      </p:ext>
    </p:extLst>
  </p:cSld>
  <p:clrMap bg1="lt1" tx1="dk1" bg2="dk2" tx2="lt2" accent1="accent1" accent2="accent2" accent3="accent3" accent4="accent4" accent5="accent5" accent6="accent6" hlink="hlink" folHlink="folHlink"/>
  <p:sldLayoutIdLst>
    <p:sldLayoutId id="2147484091" r:id="rId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91344" y="3429000"/>
            <a:ext cx="11809312" cy="331236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userDrawn="1"/>
        </p:nvSpPr>
        <p:spPr>
          <a:xfrm>
            <a:off x="191344" y="107631"/>
            <a:ext cx="11809312" cy="6642738"/>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itle 7"/>
          <p:cNvSpPr txBox="1">
            <a:spLocks/>
          </p:cNvSpPr>
          <p:nvPr userDrawn="1"/>
        </p:nvSpPr>
        <p:spPr>
          <a:xfrm>
            <a:off x="3815426" y="836712"/>
            <a:ext cx="7872674" cy="2232248"/>
          </a:xfrm>
          <a:prstGeom prst="rect">
            <a:avLst/>
          </a:prstGeom>
          <a:ln w="38100">
            <a:noFill/>
          </a:ln>
        </p:spPr>
        <p:txBody>
          <a:bodyPr vert="horz" lIns="91440" tIns="45720" rIns="91440" bIns="45720" rtlCol="0" anchor="t" anchorCtr="0">
            <a:noAutofit/>
          </a:bodyPr>
          <a:lstStyle>
            <a:lvl1pPr algn="ctr" defTabSz="914377"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b="1">
                <a:solidFill>
                  <a:schemeClr val="accent1">
                    <a:lumMod val="75000"/>
                  </a:schemeClr>
                </a:solidFill>
              </a:rPr>
              <a:t>Micro-credentials Consultation Group</a:t>
            </a:r>
            <a:br>
              <a:rPr lang="en-GB" sz="4000" b="1">
                <a:solidFill>
                  <a:schemeClr val="accent1">
                    <a:lumMod val="75000"/>
                  </a:schemeClr>
                </a:solidFill>
              </a:rPr>
            </a:br>
            <a:r>
              <a:rPr lang="en-GB" sz="4000" b="1">
                <a:solidFill>
                  <a:schemeClr val="accent1">
                    <a:lumMod val="75000"/>
                  </a:schemeClr>
                </a:solidFill>
              </a:rPr>
              <a:t>1</a:t>
            </a:r>
            <a:r>
              <a:rPr lang="en-GB" sz="4000" b="1" baseline="30000">
                <a:solidFill>
                  <a:schemeClr val="accent1">
                    <a:lumMod val="75000"/>
                  </a:schemeClr>
                </a:solidFill>
              </a:rPr>
              <a:t>st</a:t>
            </a:r>
            <a:r>
              <a:rPr lang="en-GB" sz="4000" b="1">
                <a:solidFill>
                  <a:schemeClr val="accent1">
                    <a:lumMod val="75000"/>
                  </a:schemeClr>
                </a:solidFill>
              </a:rPr>
              <a:t> Meeting</a:t>
            </a:r>
            <a:br>
              <a:rPr lang="en-GB" sz="4000" b="1">
                <a:solidFill>
                  <a:schemeClr val="accent1">
                    <a:lumMod val="75000"/>
                  </a:schemeClr>
                </a:solidFill>
              </a:rPr>
            </a:br>
            <a:r>
              <a:rPr lang="en-GB" sz="1600" b="1">
                <a:solidFill>
                  <a:schemeClr val="accent1">
                    <a:lumMod val="75000"/>
                  </a:schemeClr>
                </a:solidFill>
              </a:rPr>
              <a:t/>
            </a:r>
            <a:br>
              <a:rPr lang="en-GB" sz="1600" b="1">
                <a:solidFill>
                  <a:schemeClr val="accent1">
                    <a:lumMod val="75000"/>
                  </a:schemeClr>
                </a:solidFill>
              </a:rPr>
            </a:br>
            <a:r>
              <a:rPr lang="en-GB" sz="4000">
                <a:solidFill>
                  <a:schemeClr val="accent1">
                    <a:lumMod val="75000"/>
                  </a:schemeClr>
                </a:solidFill>
              </a:rPr>
              <a:t>26 May 2020</a:t>
            </a:r>
            <a:endParaRPr lang="fr-BE" sz="4000">
              <a:solidFill>
                <a:schemeClr val="accent1">
                  <a:lumMod val="75000"/>
                </a:schemeClr>
              </a:solidFill>
            </a:endParaRPr>
          </a:p>
        </p:txBody>
      </p:sp>
      <p:pic>
        <p:nvPicPr>
          <p:cNvPr id="10" name="Picture Placeholder 10"/>
          <p:cNvPicPr>
            <a:picLocks noChangeAspect="1"/>
          </p:cNvPicPr>
          <p:nvPr userDrawn="1"/>
        </p:nvPicPr>
        <p:blipFill rotWithShape="1">
          <a:blip r:embed="rId13"/>
          <a:srcRect l="3820" r="-161"/>
          <a:stretch/>
        </p:blipFill>
        <p:spPr>
          <a:xfrm>
            <a:off x="839416" y="404664"/>
            <a:ext cx="2616447" cy="2808312"/>
          </a:xfrm>
          <a:prstGeom prst="rect">
            <a:avLst/>
          </a:prstGeom>
          <a:ln w="38100">
            <a:solidFill>
              <a:schemeClr val="accent4"/>
            </a:solidFill>
          </a:ln>
        </p:spPr>
      </p:pic>
    </p:spTree>
    <p:extLst>
      <p:ext uri="{BB962C8B-B14F-4D97-AF65-F5344CB8AC3E}">
        <p14:creationId xmlns:p14="http://schemas.microsoft.com/office/powerpoint/2010/main" val="269994607"/>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mc:AlternateContent xmlns:mc="http://schemas.openxmlformats.org/markup-compatibility/2006" xmlns:p14="http://schemas.microsoft.com/office/powerpoint/2010/main">
    <mc:Choice Requires="p14">
      <p:transition spd="slow" p14:dur="1500" advClick="0" advTm="6000">
        <p:split orient="vert"/>
      </p:transition>
    </mc:Choice>
    <mc:Fallback xmlns="">
      <p:transition spd="slow" advClick="0" advTm="6000">
        <p:split orient="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3238766781"/>
      </p:ext>
    </p:extLst>
  </p:cSld>
  <p:clrMap bg1="lt1" tx1="dk1" bg2="lt2" tx2="dk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eaLnBrk="1" hangingPunct="1"/>
            <a:endParaRPr lang="nl-NL" altLang="nl-NL" sz="1800">
              <a:solidFill>
                <a:schemeClr val="tx1"/>
              </a:solidFill>
            </a:endParaRPr>
          </a:p>
        </p:txBody>
      </p:sp>
      <p:sp>
        <p:nvSpPr>
          <p:cNvPr id="130053" name="shpDatum"/>
          <p:cNvSpPr>
            <a:spLocks noGrp="1" noChangeArrowheads="1"/>
          </p:cNvSpPr>
          <p:nvPr>
            <p:ph type="dt" sz="half" idx="2"/>
          </p:nvPr>
        </p:nvSpPr>
        <p:spPr bwMode="auto">
          <a:xfrm>
            <a:off x="6572251" y="6380164"/>
            <a:ext cx="4953000"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00"/>
            </a:lvl1pPr>
          </a:lstStyle>
          <a:p>
            <a:pPr>
              <a:defRPr/>
            </a:pPr>
            <a:endParaRPr lang="nl-NL"/>
          </a:p>
        </p:txBody>
      </p:sp>
      <p:sp>
        <p:nvSpPr>
          <p:cNvPr id="1028" name="shpTitel"/>
          <p:cNvSpPr>
            <a:spLocks noGrp="1" noChangeArrowheads="1"/>
          </p:cNvSpPr>
          <p:nvPr>
            <p:ph type="title"/>
          </p:nvPr>
        </p:nvSpPr>
        <p:spPr bwMode="auto">
          <a:xfrm>
            <a:off x="6563784" y="2474914"/>
            <a:ext cx="479848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1029" name="shpTekst"/>
          <p:cNvSpPr>
            <a:spLocks noGrp="1" noChangeArrowheads="1"/>
          </p:cNvSpPr>
          <p:nvPr>
            <p:ph type="body" idx="1"/>
          </p:nvPr>
        </p:nvSpPr>
        <p:spPr bwMode="auto">
          <a:xfrm>
            <a:off x="6544734" y="3511550"/>
            <a:ext cx="4798484"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p:txBody>
      </p:sp>
      <p:pic>
        <p:nvPicPr>
          <p:cNvPr id="1030" name="Picture 14" descr="Logo Powerpoint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8142513"/>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hdr="0" dt="0"/>
  <p:txStyles>
    <p:titleStyle>
      <a:lvl1pPr algn="l" rtl="0" fontAlgn="base">
        <a:spcBef>
          <a:spcPct val="0"/>
        </a:spcBef>
        <a:spcAft>
          <a:spcPct val="0"/>
        </a:spcAft>
        <a:defRPr sz="2600">
          <a:solidFill>
            <a:srgbClr val="000000"/>
          </a:solidFill>
          <a:latin typeface="+mj-lt"/>
          <a:ea typeface="+mj-ea"/>
          <a:cs typeface="+mj-cs"/>
        </a:defRPr>
      </a:lvl1pPr>
      <a:lvl2pPr algn="l" rtl="0" fontAlgn="base">
        <a:spcBef>
          <a:spcPct val="0"/>
        </a:spcBef>
        <a:spcAft>
          <a:spcPct val="0"/>
        </a:spcAft>
        <a:defRPr sz="2600">
          <a:solidFill>
            <a:srgbClr val="000000"/>
          </a:solidFill>
          <a:latin typeface="Verdana" pitchFamily="34" charset="0"/>
        </a:defRPr>
      </a:lvl2pPr>
      <a:lvl3pPr algn="l" rtl="0" fontAlgn="base">
        <a:spcBef>
          <a:spcPct val="0"/>
        </a:spcBef>
        <a:spcAft>
          <a:spcPct val="0"/>
        </a:spcAft>
        <a:defRPr sz="2600">
          <a:solidFill>
            <a:srgbClr val="000000"/>
          </a:solidFill>
          <a:latin typeface="Verdana" pitchFamily="34" charset="0"/>
        </a:defRPr>
      </a:lvl3pPr>
      <a:lvl4pPr algn="l" rtl="0" fontAlgn="base">
        <a:spcBef>
          <a:spcPct val="0"/>
        </a:spcBef>
        <a:spcAft>
          <a:spcPct val="0"/>
        </a:spcAft>
        <a:defRPr sz="2600">
          <a:solidFill>
            <a:srgbClr val="000000"/>
          </a:solidFill>
          <a:latin typeface="Verdana" pitchFamily="34" charset="0"/>
        </a:defRPr>
      </a:lvl4pPr>
      <a:lvl5pPr algn="l" rtl="0" fontAlgn="base">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p:titleStyle>
    <p:bodyStyle>
      <a:lvl1pPr marL="342900" indent="-341313" algn="l" rtl="0" fontAlgn="base">
        <a:spcBef>
          <a:spcPct val="20000"/>
        </a:spcBef>
        <a:spcAft>
          <a:spcPct val="0"/>
        </a:spcAft>
        <a:buFont typeface="Arial" charset="0"/>
        <a:defRPr>
          <a:solidFill>
            <a:srgbClr val="000000"/>
          </a:solidFill>
          <a:latin typeface="+mn-lt"/>
          <a:ea typeface="+mn-ea"/>
          <a:cs typeface="+mn-cs"/>
        </a:defRPr>
      </a:lvl1pPr>
      <a:lvl2pPr marL="1588" indent="455613" algn="l" rtl="0" fontAlgn="base">
        <a:spcBef>
          <a:spcPct val="20000"/>
        </a:spcBef>
        <a:spcAft>
          <a:spcPct val="0"/>
        </a:spcAft>
        <a:buFont typeface="Arial" charset="0"/>
        <a:defRPr>
          <a:solidFill>
            <a:srgbClr val="000000"/>
          </a:solidFill>
          <a:latin typeface="+mn-lt"/>
        </a:defRPr>
      </a:lvl2pPr>
      <a:lvl3pPr marL="1588" indent="912813" algn="l" rtl="0" fontAlgn="base">
        <a:spcBef>
          <a:spcPct val="20000"/>
        </a:spcBef>
        <a:spcAft>
          <a:spcPct val="0"/>
        </a:spcAft>
        <a:buFont typeface="Arial" charset="0"/>
        <a:defRPr>
          <a:solidFill>
            <a:srgbClr val="000000"/>
          </a:solidFill>
          <a:latin typeface="+mn-lt"/>
        </a:defRPr>
      </a:lvl3pPr>
      <a:lvl4pPr marL="1588" indent="1370013" algn="l" rtl="0" fontAlgn="base">
        <a:spcBef>
          <a:spcPct val="20000"/>
        </a:spcBef>
        <a:spcAft>
          <a:spcPct val="0"/>
        </a:spcAft>
        <a:buFont typeface="Arial" charset="0"/>
        <a:defRPr>
          <a:solidFill>
            <a:srgbClr val="000000"/>
          </a:solidFill>
          <a:latin typeface="+mn-lt"/>
        </a:defRPr>
      </a:lvl4pPr>
      <a:lvl5pPr marL="1588" indent="1827213" algn="l" rtl="0" fontAlgn="base">
        <a:spcBef>
          <a:spcPct val="20000"/>
        </a:spcBef>
        <a:spcAft>
          <a:spcPct val="0"/>
        </a:spcAft>
        <a:buFont typeface="Arial" charset="0"/>
        <a:defRPr>
          <a:solidFill>
            <a:srgbClr val="000000"/>
          </a:solidFill>
          <a:latin typeface="+mn-lt"/>
        </a:defRPr>
      </a:lvl5pPr>
      <a:lvl6pPr marL="458788" algn="l" rtl="0" eaLnBrk="1" fontAlgn="base" hangingPunct="1">
        <a:spcBef>
          <a:spcPct val="20000"/>
        </a:spcBef>
        <a:spcAft>
          <a:spcPct val="0"/>
        </a:spcAft>
        <a:buFont typeface="Arial" charset="0"/>
        <a:defRPr>
          <a:solidFill>
            <a:srgbClr val="000000"/>
          </a:solidFill>
          <a:latin typeface="+mn-lt"/>
        </a:defRPr>
      </a:lvl6pPr>
      <a:lvl7pPr marL="915988" algn="l" rtl="0" eaLnBrk="1" fontAlgn="base" hangingPunct="1">
        <a:spcBef>
          <a:spcPct val="20000"/>
        </a:spcBef>
        <a:spcAft>
          <a:spcPct val="0"/>
        </a:spcAft>
        <a:buFont typeface="Arial" charset="0"/>
        <a:defRPr>
          <a:solidFill>
            <a:srgbClr val="000000"/>
          </a:solidFill>
          <a:latin typeface="+mn-lt"/>
        </a:defRPr>
      </a:lvl7pPr>
      <a:lvl8pPr marL="1373188" algn="l" rtl="0" eaLnBrk="1" fontAlgn="base" hangingPunct="1">
        <a:spcBef>
          <a:spcPct val="20000"/>
        </a:spcBef>
        <a:spcAft>
          <a:spcPct val="0"/>
        </a:spcAft>
        <a:buFont typeface="Arial" charset="0"/>
        <a:defRPr>
          <a:solidFill>
            <a:srgbClr val="000000"/>
          </a:solidFill>
          <a:latin typeface="+mn-lt"/>
        </a:defRPr>
      </a:lvl8pPr>
      <a:lvl9pPr marL="1830388" algn="l" rtl="0" eaLnBrk="1" fontAlgn="base" hangingPunct="1">
        <a:spcBef>
          <a:spcPct val="20000"/>
        </a:spcBef>
        <a:spcAft>
          <a:spcPct val="0"/>
        </a:spcAft>
        <a:buFont typeface="Arial" charset="0"/>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shpVoettekst"/>
          <p:cNvSpPr>
            <a:spLocks noGrp="1" noChangeArrowheads="1"/>
          </p:cNvSpPr>
          <p:nvPr>
            <p:ph type="title"/>
          </p:nvPr>
        </p:nvSpPr>
        <p:spPr bwMode="auto">
          <a:xfrm>
            <a:off x="488951" y="1233488"/>
            <a:ext cx="1089236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4099" name="shpPagina"/>
          <p:cNvSpPr>
            <a:spLocks noGrp="1" noChangeArrowheads="1"/>
          </p:cNvSpPr>
          <p:nvPr>
            <p:ph type="body" idx="1"/>
          </p:nvPr>
        </p:nvSpPr>
        <p:spPr bwMode="auto">
          <a:xfrm>
            <a:off x="488951" y="1798638"/>
            <a:ext cx="10892367"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p:txBody>
      </p:sp>
      <p:sp>
        <p:nvSpPr>
          <p:cNvPr id="11" name="shpTitel"/>
          <p:cNvSpPr>
            <a:spLocks noGrp="1" noChangeArrowheads="1"/>
          </p:cNvSpPr>
          <p:nvPr>
            <p:ph type="dt" sz="half" idx="2"/>
          </p:nvPr>
        </p:nvSpPr>
        <p:spPr bwMode="auto">
          <a:xfrm>
            <a:off x="5977468" y="6538913"/>
            <a:ext cx="5541433"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0" hangingPunct="0">
              <a:defRPr sz="1000"/>
            </a:lvl1pPr>
          </a:lstStyle>
          <a:p>
            <a:pPr>
              <a:defRPr/>
            </a:pPr>
            <a:endParaRPr lang="nl-NL"/>
          </a:p>
        </p:txBody>
      </p:sp>
      <p:sp>
        <p:nvSpPr>
          <p:cNvPr id="12" name="shpKleurvlakBoven"/>
          <p:cNvSpPr>
            <a:spLocks noGrp="1" noChangeArrowheads="1"/>
          </p:cNvSpPr>
          <p:nvPr>
            <p:ph type="ftr" sz="quarter" idx="3"/>
          </p:nvPr>
        </p:nvSpPr>
        <p:spPr bwMode="auto">
          <a:xfrm>
            <a:off x="5969001" y="6369051"/>
            <a:ext cx="5552017"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0" hangingPunct="0">
              <a:defRPr sz="1000"/>
            </a:lvl1pPr>
          </a:lstStyle>
          <a:p>
            <a:pPr>
              <a:defRPr/>
            </a:pPr>
            <a:endParaRPr lang="nl-NL"/>
          </a:p>
        </p:txBody>
      </p:sp>
      <p:sp>
        <p:nvSpPr>
          <p:cNvPr id="13" name="shpBeeldmerk"/>
          <p:cNvSpPr>
            <a:spLocks noGrp="1" noChangeArrowheads="1"/>
          </p:cNvSpPr>
          <p:nvPr>
            <p:ph type="sldNum" sz="quarter" idx="4"/>
          </p:nvPr>
        </p:nvSpPr>
        <p:spPr bwMode="auto">
          <a:xfrm>
            <a:off x="516467" y="6362700"/>
            <a:ext cx="950384" cy="3635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0" hangingPunct="0">
              <a:defRPr sz="1000"/>
            </a:lvl1pPr>
          </a:lstStyle>
          <a:p>
            <a:pPr>
              <a:defRPr/>
            </a:pPr>
            <a:fld id="{4C1259FB-D996-42D3-A165-107F0C838B86}" type="slidenum">
              <a:rPr lang="nl-NL"/>
              <a:pPr>
                <a:defRPr/>
              </a:pPr>
              <a:t>‹#›</a:t>
            </a:fld>
            <a:endParaRPr lang="nl-NL"/>
          </a:p>
        </p:txBody>
      </p:sp>
    </p:spTree>
    <p:extLst>
      <p:ext uri="{BB962C8B-B14F-4D97-AF65-F5344CB8AC3E}">
        <p14:creationId xmlns:p14="http://schemas.microsoft.com/office/powerpoint/2010/main" val="2290772457"/>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Lst>
  <p:hf hdr="0" ftr="0" dt="0"/>
  <p:txStyles>
    <p:titleStyle>
      <a:lvl1pPr algn="l" rtl="0" eaLnBrk="0" fontAlgn="base" hangingPunct="0">
        <a:spcBef>
          <a:spcPct val="0"/>
        </a:spcBef>
        <a:spcAft>
          <a:spcPct val="0"/>
        </a:spcAft>
        <a:defRPr sz="2600" kern="1200">
          <a:solidFill>
            <a:srgbClr val="900079"/>
          </a:solidFill>
          <a:latin typeface="Arial" charset="0"/>
          <a:ea typeface="+mj-ea"/>
          <a:cs typeface="+mj-cs"/>
        </a:defRPr>
      </a:lvl1pPr>
      <a:lvl2pPr algn="l" rtl="0" eaLnBrk="0" fontAlgn="base" hangingPunct="0">
        <a:spcBef>
          <a:spcPct val="0"/>
        </a:spcBef>
        <a:spcAft>
          <a:spcPct val="0"/>
        </a:spcAft>
        <a:defRPr sz="2600">
          <a:solidFill>
            <a:srgbClr val="900079"/>
          </a:solidFill>
          <a:latin typeface="Arial" charset="0"/>
          <a:ea typeface="Verdana" pitchFamily="34" charset="0"/>
          <a:cs typeface="Verdana" pitchFamily="34" charset="0"/>
        </a:defRPr>
      </a:lvl2pPr>
      <a:lvl3pPr algn="l" rtl="0" eaLnBrk="0" fontAlgn="base" hangingPunct="0">
        <a:spcBef>
          <a:spcPct val="0"/>
        </a:spcBef>
        <a:spcAft>
          <a:spcPct val="0"/>
        </a:spcAft>
        <a:defRPr sz="2600">
          <a:solidFill>
            <a:srgbClr val="900079"/>
          </a:solidFill>
          <a:latin typeface="Arial" charset="0"/>
          <a:ea typeface="Verdana" pitchFamily="34" charset="0"/>
          <a:cs typeface="Verdana" pitchFamily="34" charset="0"/>
        </a:defRPr>
      </a:lvl3pPr>
      <a:lvl4pPr algn="l" rtl="0" eaLnBrk="0" fontAlgn="base" hangingPunct="0">
        <a:spcBef>
          <a:spcPct val="0"/>
        </a:spcBef>
        <a:spcAft>
          <a:spcPct val="0"/>
        </a:spcAft>
        <a:defRPr sz="2600">
          <a:solidFill>
            <a:srgbClr val="900079"/>
          </a:solidFill>
          <a:latin typeface="Arial" charset="0"/>
          <a:ea typeface="Verdana" pitchFamily="34" charset="0"/>
          <a:cs typeface="Verdana" pitchFamily="34" charset="0"/>
        </a:defRPr>
      </a:lvl4pPr>
      <a:lvl5pPr algn="l" rtl="0" eaLnBrk="0" fontAlgn="base" hangingPunct="0">
        <a:spcBef>
          <a:spcPct val="0"/>
        </a:spcBef>
        <a:spcAft>
          <a:spcPct val="0"/>
        </a:spcAft>
        <a:defRPr sz="2600">
          <a:solidFill>
            <a:srgbClr val="900079"/>
          </a:solidFill>
          <a:latin typeface="Arial" charset="0"/>
          <a:ea typeface="Verdana" pitchFamily="34" charset="0"/>
          <a:cs typeface="Verdana" pitchFamily="34" charset="0"/>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marL="342900" indent="-342900" algn="l" rtl="0" eaLnBrk="0" fontAlgn="base" hangingPunct="0">
        <a:spcBef>
          <a:spcPct val="20000"/>
        </a:spcBef>
        <a:spcAft>
          <a:spcPct val="0"/>
        </a:spcAft>
        <a:buFont typeface="Arial" charset="0"/>
        <a:defRPr kern="1200">
          <a:solidFill>
            <a:srgbClr val="000000"/>
          </a:solidFill>
          <a:latin typeface="Arial" charset="0"/>
          <a:ea typeface="+mn-ea"/>
          <a:cs typeface="+mn-cs"/>
        </a:defRPr>
      </a:lvl1pPr>
      <a:lvl2pPr marL="152400" indent="-150813" algn="l" rtl="0" eaLnBrk="0" fontAlgn="base" hangingPunct="0">
        <a:spcBef>
          <a:spcPct val="20000"/>
        </a:spcBef>
        <a:spcAft>
          <a:spcPct val="0"/>
        </a:spcAft>
        <a:buFont typeface="Arial" charset="0"/>
        <a:buBlip>
          <a:blip r:embed="rId6"/>
        </a:buBlip>
        <a:defRPr kern="1200">
          <a:solidFill>
            <a:srgbClr val="000000"/>
          </a:solidFill>
          <a:latin typeface="Arial" charset="0"/>
          <a:ea typeface="+mn-ea"/>
          <a:cs typeface="+mn-cs"/>
        </a:defRPr>
      </a:lvl2pPr>
      <a:lvl3pPr marL="406400" indent="-252413" algn="l" rtl="0" eaLnBrk="0" fontAlgn="base" hangingPunct="0">
        <a:spcBef>
          <a:spcPct val="20000"/>
        </a:spcBef>
        <a:spcAft>
          <a:spcPct val="0"/>
        </a:spcAft>
        <a:buFont typeface="Arial" charset="0"/>
        <a:buBlip>
          <a:blip r:embed="rId7"/>
        </a:buBlip>
        <a:defRPr kern="1200">
          <a:solidFill>
            <a:srgbClr val="000000"/>
          </a:solidFill>
          <a:latin typeface="Arial" charset="0"/>
          <a:ea typeface="+mn-ea"/>
          <a:cs typeface="+mn-cs"/>
        </a:defRPr>
      </a:lvl3pPr>
      <a:lvl4pPr marL="633413" indent="-225425" algn="l" rtl="0" eaLnBrk="0" fontAlgn="base" hangingPunct="0">
        <a:spcBef>
          <a:spcPct val="20000"/>
        </a:spcBef>
        <a:spcAft>
          <a:spcPct val="0"/>
        </a:spcAft>
        <a:buFont typeface="Arial" charset="0"/>
        <a:buBlip>
          <a:blip r:embed="rId8"/>
        </a:buBlip>
        <a:defRPr kern="1200">
          <a:solidFill>
            <a:srgbClr val="000000"/>
          </a:solidFill>
          <a:latin typeface="Arial" charset="0"/>
          <a:ea typeface="+mn-ea"/>
          <a:cs typeface="+mn-cs"/>
        </a:defRPr>
      </a:lvl4pPr>
      <a:lvl5pPr marL="811213" indent="-176213" algn="l" rtl="0" eaLnBrk="0" fontAlgn="base" hangingPunct="0">
        <a:spcBef>
          <a:spcPct val="20000"/>
        </a:spcBef>
        <a:spcAft>
          <a:spcPct val="0"/>
        </a:spcAft>
        <a:buFont typeface="Arial" charset="0"/>
        <a:buChar char="»"/>
        <a:defRPr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3150484826"/>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 id="2147484159" r:id="rId13"/>
    <p:sldLayoutId id="2147484160" r:id="rId14"/>
    <p:sldLayoutId id="2147484161" r:id="rId15"/>
    <p:sldLayoutId id="2147484162" r:id="rId16"/>
    <p:sldLayoutId id="2147484163" r:id="rId17"/>
    <p:sldLayoutId id="2147484164" r:id="rId18"/>
    <p:sldLayoutId id="2147484165"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1829474633"/>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137177713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7" y="1123952"/>
            <a:ext cx="109728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609600" y="2387601"/>
            <a:ext cx="109728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867"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867"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67" b="0">
                <a:solidFill>
                  <a:schemeClr val="tx1"/>
                </a:solidFill>
                <a:latin typeface="Arial" charset="0"/>
              </a:defRPr>
            </a:lvl1pPr>
          </a:lstStyle>
          <a:p>
            <a:pPr>
              <a:defRPr/>
            </a:pPr>
            <a:fld id="{9C8D21B7-B314-438C-91E9-7FF9087DC078}" type="slidenum">
              <a:rPr lang="en-GB"/>
              <a:pPr>
                <a:defRPr/>
              </a:pPr>
              <a:t>‹#›</a:t>
            </a:fld>
            <a:endParaRPr lang="en-GB" dirty="0"/>
          </a:p>
        </p:txBody>
      </p:sp>
    </p:spTree>
    <p:extLst>
      <p:ext uri="{BB962C8B-B14F-4D97-AF65-F5344CB8AC3E}">
        <p14:creationId xmlns:p14="http://schemas.microsoft.com/office/powerpoint/2010/main" val="661369050"/>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Lst>
  <p:hf hdr="0" dt="0"/>
  <p:txStyles>
    <p:titleStyle>
      <a:lvl1pPr marL="478355" indent="-478355" algn="l" rtl="0" eaLnBrk="0" fontAlgn="base" hangingPunct="0">
        <a:spcBef>
          <a:spcPct val="0"/>
        </a:spcBef>
        <a:spcAft>
          <a:spcPct val="0"/>
        </a:spcAft>
        <a:defRPr sz="4000" b="1">
          <a:solidFill>
            <a:srgbClr val="0F5494"/>
          </a:solidFill>
          <a:latin typeface="+mj-lt"/>
          <a:ea typeface="+mj-ea"/>
          <a:cs typeface="+mj-cs"/>
        </a:defRPr>
      </a:lvl1pPr>
      <a:lvl2pPr marL="478355" indent="-478355" algn="l" rtl="0" eaLnBrk="0" fontAlgn="base" hangingPunct="0">
        <a:spcBef>
          <a:spcPct val="0"/>
        </a:spcBef>
        <a:spcAft>
          <a:spcPct val="0"/>
        </a:spcAft>
        <a:defRPr sz="4000" b="1">
          <a:solidFill>
            <a:srgbClr val="0F5494"/>
          </a:solidFill>
          <a:latin typeface="Verdana" pitchFamily="34" charset="0"/>
        </a:defRPr>
      </a:lvl2pPr>
      <a:lvl3pPr marL="478355" indent="-478355" algn="l" rtl="0" eaLnBrk="0" fontAlgn="base" hangingPunct="0">
        <a:spcBef>
          <a:spcPct val="0"/>
        </a:spcBef>
        <a:spcAft>
          <a:spcPct val="0"/>
        </a:spcAft>
        <a:defRPr sz="4000" b="1">
          <a:solidFill>
            <a:srgbClr val="0F5494"/>
          </a:solidFill>
          <a:latin typeface="Verdana" pitchFamily="34" charset="0"/>
        </a:defRPr>
      </a:lvl3pPr>
      <a:lvl4pPr marL="478355" indent="-478355" algn="l" rtl="0" eaLnBrk="0" fontAlgn="base" hangingPunct="0">
        <a:spcBef>
          <a:spcPct val="0"/>
        </a:spcBef>
        <a:spcAft>
          <a:spcPct val="0"/>
        </a:spcAft>
        <a:defRPr sz="4000" b="1">
          <a:solidFill>
            <a:srgbClr val="0F5494"/>
          </a:solidFill>
          <a:latin typeface="Verdana" pitchFamily="34" charset="0"/>
        </a:defRPr>
      </a:lvl4pPr>
      <a:lvl5pPr marL="478355" indent="-478355" algn="l" rtl="0" eaLnBrk="0" fontAlgn="base" hangingPunct="0">
        <a:spcBef>
          <a:spcPct val="0"/>
        </a:spcBef>
        <a:spcAft>
          <a:spcPct val="0"/>
        </a:spcAft>
        <a:defRPr sz="4000" b="1">
          <a:solidFill>
            <a:srgbClr val="0F5494"/>
          </a:solidFill>
          <a:latin typeface="Verdana" pitchFamily="34" charset="0"/>
        </a:defRPr>
      </a:lvl5pPr>
      <a:lvl6pPr marL="1087939" algn="l" rtl="0" fontAlgn="base">
        <a:spcBef>
          <a:spcPct val="0"/>
        </a:spcBef>
        <a:spcAft>
          <a:spcPct val="0"/>
        </a:spcAft>
        <a:defRPr sz="4000" b="1">
          <a:solidFill>
            <a:srgbClr val="0F5494"/>
          </a:solidFill>
          <a:latin typeface="Verdana" pitchFamily="34" charset="0"/>
        </a:defRPr>
      </a:lvl6pPr>
      <a:lvl7pPr marL="1697524" algn="l" rtl="0" fontAlgn="base">
        <a:spcBef>
          <a:spcPct val="0"/>
        </a:spcBef>
        <a:spcAft>
          <a:spcPct val="0"/>
        </a:spcAft>
        <a:defRPr sz="4000" b="1">
          <a:solidFill>
            <a:srgbClr val="0F5494"/>
          </a:solidFill>
          <a:latin typeface="Verdana" pitchFamily="34" charset="0"/>
        </a:defRPr>
      </a:lvl7pPr>
      <a:lvl8pPr marL="2307109" algn="l" rtl="0" fontAlgn="base">
        <a:spcBef>
          <a:spcPct val="0"/>
        </a:spcBef>
        <a:spcAft>
          <a:spcPct val="0"/>
        </a:spcAft>
        <a:defRPr sz="4000" b="1">
          <a:solidFill>
            <a:srgbClr val="0F5494"/>
          </a:solidFill>
          <a:latin typeface="Verdana" pitchFamily="34" charset="0"/>
        </a:defRPr>
      </a:lvl8pPr>
      <a:lvl9pPr marL="2916694" algn="l" rtl="0" fontAlgn="base">
        <a:spcBef>
          <a:spcPct val="0"/>
        </a:spcBef>
        <a:spcAft>
          <a:spcPct val="0"/>
        </a:spcAft>
        <a:defRPr sz="4000" b="1">
          <a:solidFill>
            <a:srgbClr val="0F5494"/>
          </a:solidFill>
          <a:latin typeface="Verdana" pitchFamily="34" charset="0"/>
        </a:defRPr>
      </a:lvl9pPr>
    </p:titleStyle>
    <p:bodyStyle>
      <a:lvl1pPr marL="457189" indent="-457189" algn="l" rtl="0" eaLnBrk="0" fontAlgn="base" hangingPunct="0">
        <a:spcBef>
          <a:spcPct val="20000"/>
        </a:spcBef>
        <a:spcAft>
          <a:spcPct val="0"/>
        </a:spcAft>
        <a:buClr>
          <a:schemeClr val="bg1"/>
        </a:buClr>
        <a:buChar char="•"/>
        <a:defRPr sz="3200" i="1">
          <a:solidFill>
            <a:srgbClr val="0F5494"/>
          </a:solidFill>
          <a:latin typeface="+mn-lt"/>
          <a:ea typeface="+mn-ea"/>
          <a:cs typeface="+mn-cs"/>
        </a:defRPr>
      </a:lvl1pPr>
      <a:lvl2pPr marL="990575" indent="-380990" algn="l" rtl="0" eaLnBrk="0" fontAlgn="base" hangingPunct="0">
        <a:spcBef>
          <a:spcPct val="20000"/>
        </a:spcBef>
        <a:spcAft>
          <a:spcPct val="0"/>
        </a:spcAft>
        <a:buClr>
          <a:srgbClr val="009FBA"/>
        </a:buClr>
        <a:buChar char="•"/>
        <a:defRPr sz="2667" b="1">
          <a:solidFill>
            <a:srgbClr val="0F5494"/>
          </a:solidFill>
          <a:latin typeface="+mn-lt"/>
        </a:defRPr>
      </a:lvl2pPr>
      <a:lvl3pPr marL="1523962" indent="-304792" algn="l" rtl="0" eaLnBrk="0" fontAlgn="base" hangingPunct="0">
        <a:spcBef>
          <a:spcPct val="20000"/>
        </a:spcBef>
        <a:spcAft>
          <a:spcPct val="0"/>
        </a:spcAft>
        <a:defRPr sz="1867">
          <a:solidFill>
            <a:srgbClr val="0F5494"/>
          </a:solidFill>
          <a:latin typeface="+mn-lt"/>
        </a:defRPr>
      </a:lvl3pPr>
      <a:lvl4pPr marL="2133547" indent="-304792" algn="l" rtl="0" eaLnBrk="0" fontAlgn="base" hangingPunct="0">
        <a:spcBef>
          <a:spcPct val="20000"/>
        </a:spcBef>
        <a:spcAft>
          <a:spcPct val="0"/>
        </a:spcAft>
        <a:buChar char="–"/>
        <a:defRPr sz="2667">
          <a:solidFill>
            <a:schemeClr val="tx1"/>
          </a:solidFill>
          <a:latin typeface="Arial" charset="0"/>
        </a:defRPr>
      </a:lvl4pPr>
      <a:lvl5pPr marL="2743131" indent="-304792" algn="l" rtl="0" eaLnBrk="0" fontAlgn="base" hangingPunct="0">
        <a:spcBef>
          <a:spcPct val="20000"/>
        </a:spcBef>
        <a:spcAft>
          <a:spcPct val="0"/>
        </a:spcAft>
        <a:buChar char="»"/>
        <a:defRPr sz="2667">
          <a:solidFill>
            <a:schemeClr val="tx1"/>
          </a:solidFill>
          <a:latin typeface="Arial" charset="0"/>
        </a:defRPr>
      </a:lvl5pPr>
      <a:lvl6pPr marL="3352716" indent="-304792" algn="l" rtl="0" fontAlgn="base">
        <a:spcBef>
          <a:spcPct val="20000"/>
        </a:spcBef>
        <a:spcAft>
          <a:spcPct val="0"/>
        </a:spcAft>
        <a:buChar char="»"/>
        <a:defRPr sz="2667">
          <a:solidFill>
            <a:schemeClr val="tx1"/>
          </a:solidFill>
          <a:latin typeface="Arial" charset="0"/>
        </a:defRPr>
      </a:lvl6pPr>
      <a:lvl7pPr marL="3962301" indent="-304792" algn="l" rtl="0" fontAlgn="base">
        <a:spcBef>
          <a:spcPct val="20000"/>
        </a:spcBef>
        <a:spcAft>
          <a:spcPct val="0"/>
        </a:spcAft>
        <a:buChar char="»"/>
        <a:defRPr sz="2667">
          <a:solidFill>
            <a:schemeClr val="tx1"/>
          </a:solidFill>
          <a:latin typeface="Arial" charset="0"/>
        </a:defRPr>
      </a:lvl7pPr>
      <a:lvl8pPr marL="4571886" indent="-304792" algn="l" rtl="0" fontAlgn="base">
        <a:spcBef>
          <a:spcPct val="20000"/>
        </a:spcBef>
        <a:spcAft>
          <a:spcPct val="0"/>
        </a:spcAft>
        <a:buChar char="»"/>
        <a:defRPr sz="2667">
          <a:solidFill>
            <a:schemeClr val="tx1"/>
          </a:solidFill>
          <a:latin typeface="Arial" charset="0"/>
        </a:defRPr>
      </a:lvl8pPr>
      <a:lvl9pPr marL="5181470" indent="-304792" algn="l" rtl="0" fontAlgn="base">
        <a:spcBef>
          <a:spcPct val="20000"/>
        </a:spcBef>
        <a:spcAft>
          <a:spcPct val="0"/>
        </a:spcAft>
        <a:buChar char="»"/>
        <a:defRPr sz="2667">
          <a:solidFill>
            <a:schemeClr val="tx1"/>
          </a:solidFill>
          <a:latin typeface="Arial" charset="0"/>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16" name="Google Shape;16;p1"/>
          <p:cNvSpPr txBox="1"/>
          <p:nvPr/>
        </p:nvSpPr>
        <p:spPr>
          <a:xfrm>
            <a:off x="8913091" y="101241"/>
            <a:ext cx="28448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lt1"/>
              </a:buClr>
              <a:buSzPts val="1400"/>
              <a:buFont typeface="Arial"/>
              <a:buNone/>
            </a:pPr>
            <a:fld id="{00000000-1234-1234-1234-123412341234}" type="slidenum">
              <a:rPr lang="en-GB" sz="1400" b="0" i="0" u="none" strike="noStrike" cap="none">
                <a:solidFill>
                  <a:schemeClr val="lt1"/>
                </a:solidFill>
                <a:latin typeface="Arial"/>
                <a:ea typeface="Arial"/>
                <a:cs typeface="Arial"/>
                <a:sym typeface="Arial"/>
              </a:rPr>
              <a:t>‹#›</a:t>
            </a:fld>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06428356"/>
      </p:ext>
    </p:extLst>
  </p:cSld>
  <p:clrMap bg1="lt1" tx1="dk1" bg2="dk2" tx2="lt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Lst>
  <p:transition spd="slow">
    <p:randomBar/>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ltLang="en-US" b="0">
              <a:solidFill>
                <a:srgbClr val="000000"/>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ltLang="en-US" b="0">
              <a:solidFill>
                <a:srgbClr val="000000"/>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BFC7F-AE31-46E2-AD9F-1A47900CBB11}" type="slidenum">
              <a:rPr lang="en-GB" altLang="en-US" b="0" smtClean="0">
                <a:solidFill>
                  <a:srgbClr val="000000"/>
                </a:solidFill>
              </a:rPr>
              <a:pPr/>
              <a:t>‹#›</a:t>
            </a:fld>
            <a:endParaRPr lang="en-GB" altLang="en-US" b="0">
              <a:solidFill>
                <a:srgbClr val="000000"/>
              </a:solidFill>
            </a:endParaRPr>
          </a:p>
        </p:txBody>
      </p:sp>
    </p:spTree>
    <p:extLst>
      <p:ext uri="{BB962C8B-B14F-4D97-AF65-F5344CB8AC3E}">
        <p14:creationId xmlns:p14="http://schemas.microsoft.com/office/powerpoint/2010/main" val="750027267"/>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Google Shape;44;p5">
            <a:extLst>
              <a:ext uri="{FF2B5EF4-FFF2-40B4-BE49-F238E27FC236}">
                <a16:creationId xmlns:a16="http://schemas.microsoft.com/office/drawing/2014/main" id="{C1C23734-DFC1-354E-84C5-11BCC0F87CF6}"/>
              </a:ext>
            </a:extLst>
          </p:cNvPr>
          <p:cNvSpPr txBox="1">
            <a:spLocks noGrp="1"/>
          </p:cNvSpPr>
          <p:nvPr>
            <p:ph type="title"/>
          </p:nvPr>
        </p:nvSpPr>
        <p:spPr bwMode="auto">
          <a:xfrm>
            <a:off x="814922" y="836613"/>
            <a:ext cx="1020444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fr-FR" altLang="fr-FR">
              <a:sym typeface="Arial" panose="020B0604020202020204" pitchFamily="34" charset="0"/>
            </a:endParaRPr>
          </a:p>
        </p:txBody>
      </p:sp>
      <p:sp>
        <p:nvSpPr>
          <p:cNvPr id="2051" name="Google Shape;45;p5">
            <a:extLst>
              <a:ext uri="{FF2B5EF4-FFF2-40B4-BE49-F238E27FC236}">
                <a16:creationId xmlns:a16="http://schemas.microsoft.com/office/drawing/2014/main" id="{1FD5E323-FB2C-584B-9483-8D7B4EC4FB16}"/>
              </a:ext>
            </a:extLst>
          </p:cNvPr>
          <p:cNvSpPr txBox="1">
            <a:spLocks noGrp="1"/>
          </p:cNvSpPr>
          <p:nvPr>
            <p:ph type="body" idx="1"/>
          </p:nvPr>
        </p:nvSpPr>
        <p:spPr bwMode="auto">
          <a:xfrm>
            <a:off x="814922" y="2492382"/>
            <a:ext cx="1056216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fr-FR" altLang="fr-FR">
              <a:sym typeface="Arial" panose="020B0604020202020204" pitchFamily="34" charset="0"/>
            </a:endParaRPr>
          </a:p>
        </p:txBody>
      </p:sp>
      <p:sp>
        <p:nvSpPr>
          <p:cNvPr id="2052" name="Google Shape;46;p5">
            <a:extLst>
              <a:ext uri="{FF2B5EF4-FFF2-40B4-BE49-F238E27FC236}">
                <a16:creationId xmlns:a16="http://schemas.microsoft.com/office/drawing/2014/main" id="{515B96CA-1DBB-0D4E-827D-F30F3358E269}"/>
              </a:ext>
            </a:extLst>
          </p:cNvPr>
          <p:cNvSpPr>
            <a:spLocks noChangeArrowheads="1"/>
          </p:cNvSpPr>
          <p:nvPr/>
        </p:nvSpPr>
        <p:spPr bwMode="auto">
          <a:xfrm>
            <a:off x="11377085" y="5"/>
            <a:ext cx="480483" cy="5492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marL="3175">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0F5494"/>
              </a:buClr>
              <a:buSzPts val="1200"/>
              <a:buFont typeface="Verdana" panose="020B0604030504040204" pitchFamily="34" charset="0"/>
              <a:buNone/>
            </a:pPr>
            <a:endParaRPr lang="fr-FR" altLang="fr-FR" sz="900" b="1" kern="1200">
              <a:solidFill>
                <a:srgbClr val="0F5494"/>
              </a:solidFill>
              <a:latin typeface="Verdana" panose="020B0604030504040204" pitchFamily="34" charset="0"/>
              <a:ea typeface="+mn-ea"/>
              <a:sym typeface="Verdana" panose="020B0604030504040204" pitchFamily="34" charset="0"/>
            </a:endParaRPr>
          </a:p>
        </p:txBody>
      </p:sp>
      <p:pic>
        <p:nvPicPr>
          <p:cNvPr id="2053" name="Google Shape;47;p5">
            <a:extLst>
              <a:ext uri="{FF2B5EF4-FFF2-40B4-BE49-F238E27FC236}">
                <a16:creationId xmlns:a16="http://schemas.microsoft.com/office/drawing/2014/main" id="{AEC051C2-6EA5-A44E-94F6-3F37F2B81DB8}"/>
              </a:ext>
            </a:extLst>
          </p:cNvPr>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3767" y="6021395"/>
            <a:ext cx="26543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Google Shape;48;p5">
            <a:extLst>
              <a:ext uri="{FF2B5EF4-FFF2-40B4-BE49-F238E27FC236}">
                <a16:creationId xmlns:a16="http://schemas.microsoft.com/office/drawing/2014/main" id="{31B6C644-951B-4146-AF87-B5D6F6C398F2}"/>
              </a:ext>
            </a:extLst>
          </p:cNvPr>
          <p:cNvSpPr txBox="1">
            <a:spLocks noGrp="1"/>
          </p:cNvSpPr>
          <p:nvPr>
            <p:ph type="sldNum" idx="12"/>
          </p:nvPr>
        </p:nvSpPr>
        <p:spPr bwMode="auto">
          <a:xfrm>
            <a:off x="11377085" y="188913"/>
            <a:ext cx="48048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eaLnBrk="1" hangingPunct="1">
              <a:buClr>
                <a:srgbClr val="000000"/>
              </a:buClr>
              <a:buFont typeface="Arial" panose="020B0604020202020204" pitchFamily="34" charset="0"/>
              <a:buNone/>
              <a:defRPr sz="900">
                <a:solidFill>
                  <a:srgbClr val="FFFFFF"/>
                </a:solidFill>
              </a:defRPr>
            </a:lvl1pPr>
          </a:lstStyle>
          <a:p>
            <a:pPr fontAlgn="base">
              <a:spcBef>
                <a:spcPct val="0"/>
              </a:spcBef>
              <a:spcAft>
                <a:spcPct val="0"/>
              </a:spcAft>
            </a:pPr>
            <a:fld id="{122A4CBD-0B10-CA49-B6B0-4AA75E896D71}" type="slidenum">
              <a:rPr lang="en-GB" altLang="fr-FR" b="1" kern="1200">
                <a:latin typeface="Verdana" pitchFamily="34" charset="0"/>
                <a:ea typeface="+mn-ea"/>
                <a:cs typeface="+mn-cs"/>
              </a:rPr>
              <a:pPr fontAlgn="base">
                <a:spcBef>
                  <a:spcPct val="0"/>
                </a:spcBef>
                <a:spcAft>
                  <a:spcPct val="0"/>
                </a:spcAft>
              </a:pPr>
              <a:t>‹#›</a:t>
            </a:fld>
            <a:endParaRPr lang="fr-FR" altLang="fr-FR" b="1" kern="1200">
              <a:latin typeface="Verdana" pitchFamily="34" charset="0"/>
              <a:ea typeface="+mn-ea"/>
              <a:cs typeface="+mn-cs"/>
            </a:endParaRPr>
          </a:p>
        </p:txBody>
      </p:sp>
    </p:spTree>
    <p:extLst>
      <p:ext uri="{BB962C8B-B14F-4D97-AF65-F5344CB8AC3E}">
        <p14:creationId xmlns:p14="http://schemas.microsoft.com/office/powerpoint/2010/main" val="524604090"/>
      </p:ext>
    </p:extLst>
  </p:cSld>
  <p:clrMap bg1="lt1" tx1="dk1" bg2="dk2" tx2="lt2" accent1="accent1" accent2="accent2" accent3="accent3" accent4="accent4" accent5="accent5" accent6="accent6" hlink="hlink" folHlink="folHlink"/>
  <p:sldLayoutIdLst>
    <p:sldLayoutId id="2147484092" r:id="rId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2294022"/>
      </p:ext>
    </p:extLst>
  </p:cSld>
  <p:clrMap bg1="lt1" tx1="dk1" bg2="lt2" tx2="dk2" accent1="accent1" accent2="accent2" accent3="accent3" accent4="accent4" accent5="accent5" accent6="accent6" hlink="hlink" folHlink="folHlink"/>
  <p:sldLayoutIdLst>
    <p:sldLayoutId id="2147483942" r:id="rId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121914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84" indent="-304784" algn="l" defTabSz="1219140" rtl="0" eaLnBrk="1" latinLnBrk="0" hangingPunct="1">
        <a:lnSpc>
          <a:spcPct val="90000"/>
        </a:lnSpc>
        <a:spcBef>
          <a:spcPts val="1333"/>
        </a:spcBef>
        <a:buFont typeface="Arial"/>
        <a:buChar char="•"/>
        <a:defRPr sz="3733" kern="1200">
          <a:solidFill>
            <a:schemeClr val="tx1"/>
          </a:solidFill>
          <a:latin typeface="+mn-lt"/>
          <a:ea typeface="+mn-ea"/>
          <a:cs typeface="+mn-cs"/>
        </a:defRPr>
      </a:lvl1pPr>
      <a:lvl2pPr marL="914354" indent="-304784" algn="l" defTabSz="1219140" rtl="0" eaLnBrk="1" latinLnBrk="0" hangingPunct="1">
        <a:lnSpc>
          <a:spcPct val="90000"/>
        </a:lnSpc>
        <a:spcBef>
          <a:spcPts val="667"/>
        </a:spcBef>
        <a:buFont typeface="Arial"/>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a:buChar char="•"/>
        <a:defRPr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9pPr>
    </p:bodyStyle>
    <p:otherStyle>
      <a:defPPr>
        <a:defRPr lang="fr-FR"/>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Google Shape;44;p5">
            <a:extLst>
              <a:ext uri="{FF2B5EF4-FFF2-40B4-BE49-F238E27FC236}">
                <a16:creationId xmlns:a16="http://schemas.microsoft.com/office/drawing/2014/main" id="{C1C23734-DFC1-354E-84C5-11BCC0F87CF6}"/>
              </a:ext>
            </a:extLst>
          </p:cNvPr>
          <p:cNvSpPr txBox="1">
            <a:spLocks noGrp="1"/>
          </p:cNvSpPr>
          <p:nvPr>
            <p:ph type="title"/>
          </p:nvPr>
        </p:nvSpPr>
        <p:spPr bwMode="auto">
          <a:xfrm>
            <a:off x="814922" y="836613"/>
            <a:ext cx="1020444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fr-FR" altLang="fr-FR">
              <a:sym typeface="Arial" panose="020B0604020202020204" pitchFamily="34" charset="0"/>
            </a:endParaRPr>
          </a:p>
        </p:txBody>
      </p:sp>
      <p:sp>
        <p:nvSpPr>
          <p:cNvPr id="2051" name="Google Shape;45;p5">
            <a:extLst>
              <a:ext uri="{FF2B5EF4-FFF2-40B4-BE49-F238E27FC236}">
                <a16:creationId xmlns:a16="http://schemas.microsoft.com/office/drawing/2014/main" id="{1FD5E323-FB2C-584B-9483-8D7B4EC4FB16}"/>
              </a:ext>
            </a:extLst>
          </p:cNvPr>
          <p:cNvSpPr txBox="1">
            <a:spLocks noGrp="1"/>
          </p:cNvSpPr>
          <p:nvPr>
            <p:ph type="body" idx="1"/>
          </p:nvPr>
        </p:nvSpPr>
        <p:spPr bwMode="auto">
          <a:xfrm>
            <a:off x="814922" y="2492382"/>
            <a:ext cx="1056216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fr-FR" altLang="fr-FR">
              <a:sym typeface="Arial" panose="020B0604020202020204" pitchFamily="34" charset="0"/>
            </a:endParaRPr>
          </a:p>
        </p:txBody>
      </p:sp>
      <p:sp>
        <p:nvSpPr>
          <p:cNvPr id="2052" name="Google Shape;46;p5">
            <a:extLst>
              <a:ext uri="{FF2B5EF4-FFF2-40B4-BE49-F238E27FC236}">
                <a16:creationId xmlns:a16="http://schemas.microsoft.com/office/drawing/2014/main" id="{515B96CA-1DBB-0D4E-827D-F30F3358E269}"/>
              </a:ext>
            </a:extLst>
          </p:cNvPr>
          <p:cNvSpPr>
            <a:spLocks noChangeArrowheads="1"/>
          </p:cNvSpPr>
          <p:nvPr/>
        </p:nvSpPr>
        <p:spPr bwMode="auto">
          <a:xfrm>
            <a:off x="11377085" y="5"/>
            <a:ext cx="480483" cy="5492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marL="3175">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0F5494"/>
              </a:buClr>
              <a:buSzPts val="1200"/>
              <a:buFont typeface="Verdana" panose="020B0604030504040204" pitchFamily="34" charset="0"/>
              <a:buNone/>
            </a:pPr>
            <a:endParaRPr lang="fr-FR" altLang="fr-FR" sz="900" b="1" kern="1200">
              <a:solidFill>
                <a:srgbClr val="0F5494"/>
              </a:solidFill>
              <a:latin typeface="Verdana" panose="020B0604030504040204" pitchFamily="34" charset="0"/>
              <a:ea typeface="+mn-ea"/>
              <a:sym typeface="Verdana" panose="020B0604030504040204" pitchFamily="34" charset="0"/>
            </a:endParaRPr>
          </a:p>
        </p:txBody>
      </p:sp>
      <p:pic>
        <p:nvPicPr>
          <p:cNvPr id="2053" name="Google Shape;47;p5">
            <a:extLst>
              <a:ext uri="{FF2B5EF4-FFF2-40B4-BE49-F238E27FC236}">
                <a16:creationId xmlns:a16="http://schemas.microsoft.com/office/drawing/2014/main" id="{AEC051C2-6EA5-A44E-94F6-3F37F2B81DB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93767" y="6021395"/>
            <a:ext cx="26543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Google Shape;48;p5">
            <a:extLst>
              <a:ext uri="{FF2B5EF4-FFF2-40B4-BE49-F238E27FC236}">
                <a16:creationId xmlns:a16="http://schemas.microsoft.com/office/drawing/2014/main" id="{31B6C644-951B-4146-AF87-B5D6F6C398F2}"/>
              </a:ext>
            </a:extLst>
          </p:cNvPr>
          <p:cNvSpPr txBox="1">
            <a:spLocks noGrp="1"/>
          </p:cNvSpPr>
          <p:nvPr>
            <p:ph type="sldNum" idx="12"/>
          </p:nvPr>
        </p:nvSpPr>
        <p:spPr bwMode="auto">
          <a:xfrm>
            <a:off x="11377085" y="188913"/>
            <a:ext cx="48048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eaLnBrk="1" hangingPunct="1">
              <a:buClr>
                <a:srgbClr val="000000"/>
              </a:buClr>
              <a:buFont typeface="Arial" panose="020B0604020202020204" pitchFamily="34" charset="0"/>
              <a:buNone/>
              <a:defRPr sz="900">
                <a:solidFill>
                  <a:srgbClr val="FFFFFF"/>
                </a:solidFill>
              </a:defRPr>
            </a:lvl1pPr>
          </a:lstStyle>
          <a:p>
            <a:pPr fontAlgn="base">
              <a:spcBef>
                <a:spcPct val="0"/>
              </a:spcBef>
              <a:spcAft>
                <a:spcPct val="0"/>
              </a:spcAft>
            </a:pPr>
            <a:fld id="{122A4CBD-0B10-CA49-B6B0-4AA75E896D71}" type="slidenum">
              <a:rPr lang="en-GB" altLang="fr-FR" b="1" kern="1200">
                <a:latin typeface="Verdana" pitchFamily="34" charset="0"/>
                <a:ea typeface="+mn-ea"/>
                <a:cs typeface="+mn-cs"/>
              </a:rPr>
              <a:pPr fontAlgn="base">
                <a:spcBef>
                  <a:spcPct val="0"/>
                </a:spcBef>
                <a:spcAft>
                  <a:spcPct val="0"/>
                </a:spcAft>
              </a:pPr>
              <a:t>‹#›</a:t>
            </a:fld>
            <a:endParaRPr lang="fr-FR" altLang="fr-FR" b="1" kern="1200">
              <a:latin typeface="Verdana" pitchFamily="34" charset="0"/>
              <a:ea typeface="+mn-ea"/>
              <a:cs typeface="+mn-cs"/>
            </a:endParaRPr>
          </a:p>
        </p:txBody>
      </p:sp>
    </p:spTree>
    <p:extLst>
      <p:ext uri="{BB962C8B-B14F-4D97-AF65-F5344CB8AC3E}">
        <p14:creationId xmlns:p14="http://schemas.microsoft.com/office/powerpoint/2010/main" val="3992484819"/>
      </p:ext>
    </p:extLst>
  </p:cSld>
  <p:clrMap bg1="lt1" tx1="dk1" bg2="dk2" tx2="lt2" accent1="accent1" accent2="accent2" accent3="accent3" accent4="accent4" accent5="accent5" accent6="accent6" hlink="hlink" folHlink="folHlink"/>
  <p:sldLayoutIdLst>
    <p:sldLayoutId id="2147483945" r:id="rId1"/>
    <p:sldLayoutId id="2147483946" r:id="rId2"/>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2681946347"/>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362340261"/>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134525249"/>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DBA42-786D-4B8E-9F25-2B172A67B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0412A-EB9E-456B-A243-A4600992B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FBAA6-59D7-4910-9289-400A72D26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E7205-0D8E-46CF-A34C-23F47A4F24DF}" type="datetimeFigureOut">
              <a:rPr lang="en-US" smtClean="0"/>
              <a:t>12/7/2021</a:t>
            </a:fld>
            <a:endParaRPr lang="en-US"/>
          </a:p>
        </p:txBody>
      </p:sp>
      <p:sp>
        <p:nvSpPr>
          <p:cNvPr id="5" name="Footer Placeholder 4">
            <a:extLst>
              <a:ext uri="{FF2B5EF4-FFF2-40B4-BE49-F238E27FC236}">
                <a16:creationId xmlns:a16="http://schemas.microsoft.com/office/drawing/2014/main" id="{6B5E871A-DD76-4E5F-81E4-66E7BF34AA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A4F133-28A2-4F40-941B-7E200968FB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9079E-2BC8-44ED-8379-DE36A2A69A58}" type="slidenum">
              <a:rPr lang="en-US" smtClean="0"/>
              <a:t>‹#›</a:t>
            </a:fld>
            <a:endParaRPr lang="en-US"/>
          </a:p>
        </p:txBody>
      </p:sp>
      <p:grpSp>
        <p:nvGrpSpPr>
          <p:cNvPr id="25" name="Group 24">
            <a:extLst>
              <a:ext uri="{FF2B5EF4-FFF2-40B4-BE49-F238E27FC236}">
                <a16:creationId xmlns:a16="http://schemas.microsoft.com/office/drawing/2014/main" id="{52525FA8-03E8-4D25-9993-51D34049B17F}"/>
              </a:ext>
            </a:extLst>
          </p:cNvPr>
          <p:cNvGrpSpPr>
            <a:grpSpLocks noChangeAspect="1"/>
          </p:cNvGrpSpPr>
          <p:nvPr userDrawn="1"/>
        </p:nvGrpSpPr>
        <p:grpSpPr>
          <a:xfrm>
            <a:off x="10659698" y="-477287"/>
            <a:ext cx="1532301" cy="383075"/>
            <a:chOff x="10659698" y="-477287"/>
            <a:chExt cx="1532301" cy="383075"/>
          </a:xfrm>
        </p:grpSpPr>
        <p:sp>
          <p:nvSpPr>
            <p:cNvPr id="9" name="Freeform: Shape 8">
              <a:extLst>
                <a:ext uri="{FF2B5EF4-FFF2-40B4-BE49-F238E27FC236}">
                  <a16:creationId xmlns:a16="http://schemas.microsoft.com/office/drawing/2014/main" id="{DCF33BEA-D726-4787-BB9E-35D88981CDDC}"/>
                </a:ext>
              </a:extLst>
            </p:cNvPr>
            <p:cNvSpPr/>
            <p:nvPr/>
          </p:nvSpPr>
          <p:spPr>
            <a:xfrm>
              <a:off x="10659698"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8D6BF"/>
            </a:solidFill>
            <a:ln w="226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BA13802-BB4A-4E76-8511-5D5FAA834B47}"/>
                </a:ext>
              </a:extLst>
            </p:cNvPr>
            <p:cNvSpPr/>
            <p:nvPr/>
          </p:nvSpPr>
          <p:spPr>
            <a:xfrm>
              <a:off x="10851235"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99C2E"/>
            </a:solidFill>
            <a:ln w="226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88849C2-EC61-4D44-A2F9-D720A6CAB8BA}"/>
                </a:ext>
              </a:extLst>
            </p:cNvPr>
            <p:cNvSpPr/>
            <p:nvPr/>
          </p:nvSpPr>
          <p:spPr>
            <a:xfrm>
              <a:off x="11042773"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DB2866"/>
            </a:solidFill>
            <a:ln w="226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AF4AC05-3443-41EF-82FF-0CB8865708E0}"/>
                </a:ext>
              </a:extLst>
            </p:cNvPr>
            <p:cNvSpPr/>
            <p:nvPr/>
          </p:nvSpPr>
          <p:spPr>
            <a:xfrm>
              <a:off x="11234311"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03895"/>
            </a:solidFill>
            <a:ln w="22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DB0BA6C-7CA0-4204-9C39-9E4139AF6876}"/>
                </a:ext>
              </a:extLst>
            </p:cNvPr>
            <p:cNvSpPr/>
            <p:nvPr/>
          </p:nvSpPr>
          <p:spPr>
            <a:xfrm>
              <a:off x="11425849"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26A37"/>
            </a:solidFill>
            <a:ln w="226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C98BB34-5E45-4107-B8AD-248177B0E258}"/>
                </a:ext>
              </a:extLst>
            </p:cNvPr>
            <p:cNvSpPr/>
            <p:nvPr/>
          </p:nvSpPr>
          <p:spPr>
            <a:xfrm>
              <a:off x="11617386"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1E75BB"/>
            </a:solidFill>
            <a:ln w="226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3A5AC5F-8A9B-4CD8-93F8-ACA3562BA810}"/>
                </a:ext>
              </a:extLst>
            </p:cNvPr>
            <p:cNvSpPr/>
            <p:nvPr/>
          </p:nvSpPr>
          <p:spPr>
            <a:xfrm>
              <a:off x="11808924"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00AEEF"/>
            </a:solidFill>
            <a:ln w="226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9EBCD35-FCAC-4A49-9C45-9DFCDEC1137E}"/>
                </a:ext>
              </a:extLst>
            </p:cNvPr>
            <p:cNvSpPr/>
            <p:nvPr/>
          </p:nvSpPr>
          <p:spPr>
            <a:xfrm>
              <a:off x="12000462" y="-477287"/>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DC63F"/>
            </a:solidFill>
            <a:ln w="22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7D13B2A-A248-435E-A8BC-2A5B33110733}"/>
                </a:ext>
              </a:extLst>
            </p:cNvPr>
            <p:cNvSpPr/>
            <p:nvPr/>
          </p:nvSpPr>
          <p:spPr>
            <a:xfrm>
              <a:off x="10659698"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BE2DD"/>
            </a:solidFill>
            <a:ln w="2268"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9166F15-EE65-4B2C-9C23-6DDAFC739196}"/>
                </a:ext>
              </a:extLst>
            </p:cNvPr>
            <p:cNvSpPr/>
            <p:nvPr/>
          </p:nvSpPr>
          <p:spPr>
            <a:xfrm>
              <a:off x="10851235"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BCB8C"/>
            </a:solidFill>
            <a:ln w="22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DD8593A-6009-44F2-8E2A-6813FF9EF96A}"/>
                </a:ext>
              </a:extLst>
            </p:cNvPr>
            <p:cNvSpPr/>
            <p:nvPr/>
          </p:nvSpPr>
          <p:spPr>
            <a:xfrm>
              <a:off x="11042773"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E8959F"/>
            </a:solidFill>
            <a:ln w="22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5B611D0-8A23-4627-A77B-C4433F99B700}"/>
                </a:ext>
              </a:extLst>
            </p:cNvPr>
            <p:cNvSpPr/>
            <p:nvPr/>
          </p:nvSpPr>
          <p:spPr>
            <a:xfrm>
              <a:off x="11234311"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BE8EB9"/>
            </a:solidFill>
            <a:ln w="22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44A5572-B546-4D50-95FD-C321A4D54FDA}"/>
                </a:ext>
              </a:extLst>
            </p:cNvPr>
            <p:cNvSpPr/>
            <p:nvPr/>
          </p:nvSpPr>
          <p:spPr>
            <a:xfrm>
              <a:off x="11425849"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F6AB83"/>
            </a:solidFill>
            <a:ln w="2268"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61C03BB-E5CA-4ABC-AACB-F9487C5E9039}"/>
                </a:ext>
              </a:extLst>
            </p:cNvPr>
            <p:cNvSpPr/>
            <p:nvPr/>
          </p:nvSpPr>
          <p:spPr>
            <a:xfrm>
              <a:off x="11617386"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8FA7D4"/>
            </a:solidFill>
            <a:ln w="2268"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0F194B5-6DBA-406F-A777-7EDB54402E9F}"/>
                </a:ext>
              </a:extLst>
            </p:cNvPr>
            <p:cNvSpPr/>
            <p:nvPr/>
          </p:nvSpPr>
          <p:spPr>
            <a:xfrm>
              <a:off x="11808924"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9CC4E8"/>
            </a:solidFill>
            <a:ln w="2268"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F109BB0-CEA8-4E08-8CC8-DACAF89A03A2}"/>
                </a:ext>
              </a:extLst>
            </p:cNvPr>
            <p:cNvSpPr/>
            <p:nvPr/>
          </p:nvSpPr>
          <p:spPr>
            <a:xfrm>
              <a:off x="12000462" y="-285749"/>
              <a:ext cx="191537" cy="191537"/>
            </a:xfrm>
            <a:custGeom>
              <a:avLst/>
              <a:gdLst>
                <a:gd name="connsiteX0" fmla="*/ 0 w 191537"/>
                <a:gd name="connsiteY0" fmla="*/ 0 h 191537"/>
                <a:gd name="connsiteX1" fmla="*/ 191538 w 191537"/>
                <a:gd name="connsiteY1" fmla="*/ 0 h 191537"/>
                <a:gd name="connsiteX2" fmla="*/ 191538 w 191537"/>
                <a:gd name="connsiteY2" fmla="*/ 191538 h 191537"/>
                <a:gd name="connsiteX3" fmla="*/ 0 w 191537"/>
                <a:gd name="connsiteY3" fmla="*/ 191538 h 191537"/>
              </a:gdLst>
              <a:ahLst/>
              <a:cxnLst>
                <a:cxn ang="0">
                  <a:pos x="connsiteX0" y="connsiteY0"/>
                </a:cxn>
                <a:cxn ang="0">
                  <a:pos x="connsiteX1" y="connsiteY1"/>
                </a:cxn>
                <a:cxn ang="0">
                  <a:pos x="connsiteX2" y="connsiteY2"/>
                </a:cxn>
                <a:cxn ang="0">
                  <a:pos x="connsiteX3" y="connsiteY3"/>
                </a:cxn>
              </a:cxnLst>
              <a:rect l="l" t="t" r="r" b="b"/>
              <a:pathLst>
                <a:path w="191537" h="191537">
                  <a:moveTo>
                    <a:pt x="0" y="0"/>
                  </a:moveTo>
                  <a:lnTo>
                    <a:pt x="191538" y="0"/>
                  </a:lnTo>
                  <a:lnTo>
                    <a:pt x="191538" y="191538"/>
                  </a:lnTo>
                  <a:lnTo>
                    <a:pt x="0" y="191538"/>
                  </a:lnTo>
                  <a:close/>
                </a:path>
              </a:pathLst>
            </a:custGeom>
            <a:solidFill>
              <a:srgbClr val="C7DC98"/>
            </a:solidFill>
            <a:ln w="2268" cap="flat">
              <a:noFill/>
              <a:prstDash val="solid"/>
              <a:miter/>
            </a:ln>
          </p:spPr>
          <p:txBody>
            <a:bodyPr rtlCol="0" anchor="ctr"/>
            <a:lstStyle/>
            <a:p>
              <a:endParaRPr lang="en-US"/>
            </a:p>
          </p:txBody>
        </p:sp>
      </p:grpSp>
    </p:spTree>
    <p:extLst>
      <p:ext uri="{BB962C8B-B14F-4D97-AF65-F5344CB8AC3E}">
        <p14:creationId xmlns:p14="http://schemas.microsoft.com/office/powerpoint/2010/main" val="2658281399"/>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p15:clr>
            <a:srgbClr val="F26B43"/>
          </p15:clr>
        </p15:guide>
        <p15:guide id="2">
          <p15:clr>
            <a:srgbClr val="F26B43"/>
          </p15:clr>
        </p15:guide>
        <p15:guide id="3" orient="horz" pos="4320">
          <p15:clr>
            <a:srgbClr val="F26B43"/>
          </p15:clr>
        </p15:guide>
        <p15:guide id="4" orient="horz">
          <p15:clr>
            <a:srgbClr val="F26B43"/>
          </p15:clr>
        </p15:guide>
        <p15:guide id="5" orient="horz" pos="63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7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51.xml"/><Relationship Id="rId5" Type="http://schemas.openxmlformats.org/officeDocument/2006/relationships/image" Target="../media/image4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147.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9.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3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hyperlink" Target="https://www.youtube.com/watch?app=desktop&amp;v=IRZQMGVVXg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44.xml"/><Relationship Id="rId5" Type="http://schemas.openxmlformats.org/officeDocument/2006/relationships/image" Target="../media/image23.png"/><Relationship Id="rId4" Type="http://schemas.openxmlformats.org/officeDocument/2006/relationships/image" Target="../media/image57.sv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23.png"/><Relationship Id="rId4" Type="http://schemas.openxmlformats.org/officeDocument/2006/relationships/image" Target="../media/image57.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7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62316" y="668740"/>
            <a:ext cx="7929350" cy="2374711"/>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1134975" y="3583794"/>
            <a:ext cx="9929083" cy="4832092"/>
          </a:xfrm>
          <a:prstGeom prst="rect">
            <a:avLst/>
          </a:prstGeom>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4400" dirty="0" smtClean="0">
                <a:solidFill>
                  <a:schemeClr val="bg1"/>
                </a:solidFill>
                <a:latin typeface="Arial" panose="020B0604020202020204" pitchFamily="34" charset="0"/>
                <a:cs typeface="Arial" panose="020B0604020202020204" pitchFamily="34" charset="0"/>
              </a:rPr>
              <a:t>Lucie </a:t>
            </a:r>
            <a:r>
              <a:rPr lang="fr-BE" sz="4400" dirty="0" err="1" smtClean="0">
                <a:solidFill>
                  <a:schemeClr val="bg1"/>
                </a:solidFill>
                <a:latin typeface="Arial" panose="020B0604020202020204" pitchFamily="34" charset="0"/>
                <a:cs typeface="Arial" panose="020B0604020202020204" pitchFamily="34" charset="0"/>
              </a:rPr>
              <a:t>Trojanova</a:t>
            </a:r>
            <a:endParaRPr lang="fr-BE" sz="44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BE" sz="24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algn="ctr" fontAlgn="auto">
              <a:spcBef>
                <a:spcPts val="0"/>
              </a:spcBef>
              <a:spcAft>
                <a:spcPts val="0"/>
              </a:spcAft>
              <a:defRPr/>
            </a:pPr>
            <a:r>
              <a:rPr kumimoji="0" lang="en-US" sz="3600" b="1" i="0" u="none" strike="noStrike" kern="120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Policy</a:t>
            </a:r>
            <a:r>
              <a:rPr kumimoji="0" lang="en-US" sz="3600" b="1" i="0" u="none" strike="noStrike" kern="1200" cap="none" spc="0" normalizeH="0" noProof="0" dirty="0" smtClean="0">
                <a:ln>
                  <a:noFill/>
                </a:ln>
                <a:solidFill>
                  <a:schemeClr val="bg1"/>
                </a:solidFill>
                <a:effectLst/>
                <a:uLnTx/>
                <a:uFillTx/>
                <a:latin typeface="Arial" panose="020B0604020202020204" pitchFamily="34" charset="0"/>
                <a:cs typeface="Arial" panose="020B0604020202020204" pitchFamily="34" charset="0"/>
              </a:rPr>
              <a:t> officer </a:t>
            </a:r>
            <a:r>
              <a:rPr kumimoji="0" lang="en-US" sz="3600" b="1" i="0" u="none" strike="noStrike" kern="120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Higher Education Unit</a:t>
            </a:r>
            <a:r>
              <a:rPr lang="en-US" sz="3600" dirty="0">
                <a:solidFill>
                  <a:schemeClr val="bg1"/>
                </a:solidFill>
                <a:latin typeface="Arial" panose="020B0604020202020204" pitchFamily="34" charset="0"/>
                <a:cs typeface="Arial" panose="020B0604020202020204" pitchFamily="34" charset="0"/>
              </a:rPr>
              <a:t> </a:t>
            </a:r>
            <a:endParaRPr lang="en-US" sz="3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lvl="0" algn="ctr" fontAlgn="auto">
              <a:spcBef>
                <a:spcPts val="0"/>
              </a:spcBef>
              <a:spcAft>
                <a:spcPts val="0"/>
              </a:spcAf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European </a:t>
            </a:r>
            <a:r>
              <a:rPr lang="en-US" sz="3600" dirty="0">
                <a:solidFill>
                  <a:schemeClr val="bg1"/>
                </a:solidFill>
                <a:latin typeface="Arial" panose="020B0604020202020204" pitchFamily="34" charset="0"/>
                <a:cs typeface="Arial" panose="020B0604020202020204" pitchFamily="34" charset="0"/>
              </a:rPr>
              <a:t>Commission, DG EAC, </a:t>
            </a:r>
            <a:r>
              <a:rPr lang="en-US" sz="3600" dirty="0" smtClean="0">
                <a:solidFill>
                  <a:schemeClr val="bg1"/>
                </a:solidFill>
                <a:latin typeface="Arial" panose="020B0604020202020204" pitchFamily="34" charset="0"/>
                <a:cs typeface="Arial" panose="020B0604020202020204" pitchFamily="34" charset="0"/>
              </a:rPr>
              <a:t>Unit </a:t>
            </a:r>
            <a:r>
              <a:rPr lang="en-US" sz="3600" dirty="0">
                <a:solidFill>
                  <a:schemeClr val="bg1"/>
                </a:solidFill>
                <a:latin typeface="Arial" panose="020B0604020202020204" pitchFamily="34" charset="0"/>
                <a:cs typeface="Arial" panose="020B0604020202020204" pitchFamily="34" charset="0"/>
              </a:rPr>
              <a:t>B1</a:t>
            </a:r>
            <a:endParaRPr lang="en-US" sz="3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IE" sz="3200" dirty="0">
                <a:solidFill>
                  <a:schemeClr val="bg1"/>
                </a:solidFill>
                <a:latin typeface="Arial" panose="020B0604020202020204" pitchFamily="34" charset="0"/>
                <a:cs typeface="Arial" panose="020B0604020202020204" pitchFamily="34" charset="0"/>
              </a:rPr>
              <a:t>8</a:t>
            </a:r>
            <a:r>
              <a:rPr kumimoji="0" lang="en-IE" sz="3200" b="1" i="0" u="none" strike="noStrike" kern="120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 December </a:t>
            </a:r>
            <a:r>
              <a:rPr kumimoji="0" lang="en-IE"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2021</a:t>
            </a: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4400" b="1" i="0" u="none" strike="noStrike" kern="1200" cap="none" spc="0" normalizeH="0" baseline="0" noProof="0" dirty="0">
              <a:ln>
                <a:noFill/>
              </a:ln>
              <a:solidFill>
                <a:prstClr val="white"/>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4400" b="1" i="0" u="none" strike="noStrike" kern="1200" cap="none" spc="0" normalizeH="0" baseline="0" noProof="0" dirty="0">
              <a:ln>
                <a:noFill/>
              </a:ln>
              <a:solidFill>
                <a:prstClr val="white"/>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Rectangle 1"/>
          <p:cNvSpPr/>
          <p:nvPr/>
        </p:nvSpPr>
        <p:spPr>
          <a:xfrm>
            <a:off x="623392" y="332656"/>
            <a:ext cx="3096344" cy="295232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6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02367" y="789983"/>
            <a:ext cx="11384298" cy="144655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smtClean="0">
                <a:ln>
                  <a:noFill/>
                </a:ln>
                <a:solidFill>
                  <a:srgbClr val="004494"/>
                </a:solidFill>
                <a:effectLst/>
                <a:uLnTx/>
                <a:uFillTx/>
                <a:latin typeface="Arial" panose="020B0604020202020204" pitchFamily="34" charset="0"/>
                <a:cs typeface="Arial" panose="020B0604020202020204" pitchFamily="34" charset="0"/>
              </a:rPr>
              <a:t>Commission Information Points </a:t>
            </a:r>
            <a:br>
              <a:rPr kumimoji="0" lang="en-GB" sz="4400" b="1" i="0" u="none" strike="noStrike" kern="1200" cap="none" spc="0" normalizeH="0" baseline="0" noProof="0" dirty="0" smtClean="0">
                <a:ln>
                  <a:noFill/>
                </a:ln>
                <a:solidFill>
                  <a:srgbClr val="004494"/>
                </a:solidFill>
                <a:effectLst/>
                <a:uLnTx/>
                <a:uFillTx/>
                <a:latin typeface="Arial" panose="020B0604020202020204" pitchFamily="34" charset="0"/>
                <a:cs typeface="Arial" panose="020B0604020202020204" pitchFamily="34" charset="0"/>
              </a:rPr>
            </a:br>
            <a:r>
              <a:rPr kumimoji="0" lang="en-GB" sz="4400" b="1" i="0" u="none" strike="noStrike" kern="1200" cap="none" spc="0" normalizeH="0" baseline="0" noProof="0" dirty="0" smtClean="0">
                <a:ln>
                  <a:noFill/>
                </a:ln>
                <a:solidFill>
                  <a:srgbClr val="004494"/>
                </a:solidFill>
                <a:effectLst/>
                <a:uLnTx/>
                <a:uFillTx/>
                <a:latin typeface="Arial" panose="020B0604020202020204" pitchFamily="34" charset="0"/>
                <a:cs typeface="Arial" panose="020B0604020202020204" pitchFamily="34" charset="0"/>
              </a:rPr>
              <a:t>on</a:t>
            </a:r>
            <a:r>
              <a:rPr kumimoji="0" lang="en-GB" sz="4400" b="1" i="0" u="none" strike="noStrike" kern="1200" cap="none" spc="0" normalizeH="0" noProof="0" dirty="0" smtClean="0">
                <a:ln>
                  <a:noFill/>
                </a:ln>
                <a:solidFill>
                  <a:srgbClr val="004494"/>
                </a:solidFill>
                <a:effectLst/>
                <a:uLnTx/>
                <a:uFillTx/>
                <a:latin typeface="Arial" panose="020B0604020202020204" pitchFamily="34" charset="0"/>
                <a:cs typeface="Arial" panose="020B0604020202020204" pitchFamily="34" charset="0"/>
              </a:rPr>
              <a:t> </a:t>
            </a:r>
            <a:r>
              <a:rPr lang="en-US" sz="4400" dirty="0" smtClean="0">
                <a:solidFill>
                  <a:srgbClr val="004494"/>
                </a:solidFill>
                <a:latin typeface="Arial" panose="020B0604020202020204" pitchFamily="34" charset="0"/>
                <a:cs typeface="Arial" panose="020B0604020202020204" pitchFamily="34" charset="0"/>
              </a:rPr>
              <a:t>automatic recognition</a:t>
            </a:r>
            <a:endParaRPr kumimoji="0" lang="en-IE" sz="3800" b="0" i="0" u="none" strike="noStrike" kern="1200" cap="none" spc="0" normalizeH="0" baseline="0" noProof="0" dirty="0">
              <a:ln>
                <a:noFill/>
              </a:ln>
              <a:solidFill>
                <a:srgbClr val="4282BD"/>
              </a:solidFill>
              <a:effectLst/>
              <a:uLnTx/>
              <a:uFillTx/>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5999840"/>
            <a:ext cx="2278297" cy="597766"/>
          </a:xfrm>
          <a:prstGeom prst="rect">
            <a:avLst/>
          </a:prstGeom>
        </p:spPr>
      </p:pic>
    </p:spTree>
    <p:extLst>
      <p:ext uri="{BB962C8B-B14F-4D97-AF65-F5344CB8AC3E}">
        <p14:creationId xmlns:p14="http://schemas.microsoft.com/office/powerpoint/2010/main" val="2992126623"/>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4294967295"/>
            <p:extLst>
              <p:ext uri="{D42A27DB-BD31-4B8C-83A1-F6EECF244321}">
                <p14:modId xmlns:p14="http://schemas.microsoft.com/office/powerpoint/2010/main" val="857405091"/>
              </p:ext>
            </p:extLst>
          </p:nvPr>
        </p:nvGraphicFramePr>
        <p:xfrm>
          <a:off x="1270000" y="1219200"/>
          <a:ext cx="10922000" cy="5568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idx="4294967295"/>
          </p:nvPr>
        </p:nvSpPr>
        <p:spPr>
          <a:xfrm>
            <a:off x="1661745" y="0"/>
            <a:ext cx="9223131" cy="1740878"/>
          </a:xfrm>
        </p:spPr>
        <p:txBody>
          <a:bodyPr>
            <a:normAutofit/>
          </a:bodyPr>
          <a:lstStyle/>
          <a:p>
            <a:pPr algn="r"/>
            <a:r>
              <a:rPr lang="en-GB" b="1" dirty="0">
                <a:solidFill>
                  <a:srgbClr val="FFC000"/>
                </a:solidFill>
              </a:rPr>
              <a:t>Reality on the ground: </a:t>
            </a:r>
            <a:r>
              <a:rPr lang="en-GB" b="1" dirty="0" smtClean="0">
                <a:solidFill>
                  <a:srgbClr val="FFC000"/>
                </a:solidFill>
              </a:rPr>
              <a:t/>
            </a:r>
            <a:br>
              <a:rPr lang="en-GB" b="1" dirty="0" smtClean="0">
                <a:solidFill>
                  <a:srgbClr val="FFC000"/>
                </a:solidFill>
              </a:rPr>
            </a:br>
            <a:r>
              <a:rPr lang="en-GB" b="1" dirty="0" smtClean="0">
                <a:solidFill>
                  <a:srgbClr val="FFC000"/>
                </a:solidFill>
              </a:rPr>
              <a:t>challenges </a:t>
            </a:r>
            <a:r>
              <a:rPr lang="en-GB" b="1" dirty="0">
                <a:solidFill>
                  <a:srgbClr val="FFC000"/>
                </a:solidFill>
              </a:rPr>
              <a:t>and obstacles faced</a:t>
            </a:r>
            <a:endParaRPr lang="en-US" b="1" dirty="0">
              <a:solidFill>
                <a:srgbClr val="FFC000"/>
              </a:solidFill>
            </a:endParaRPr>
          </a:p>
          <a:p>
            <a:endParaRPr lang="en-US" dirty="0"/>
          </a:p>
        </p:txBody>
      </p:sp>
    </p:spTree>
    <p:extLst>
      <p:ext uri="{BB962C8B-B14F-4D97-AF65-F5344CB8AC3E}">
        <p14:creationId xmlns:p14="http://schemas.microsoft.com/office/powerpoint/2010/main" val="324647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823" y="111451"/>
            <a:ext cx="10921182" cy="763059"/>
          </a:xfrm>
        </p:spPr>
        <p:txBody>
          <a:bodyPr/>
          <a:lstStyle/>
          <a:p>
            <a:pPr algn="r"/>
            <a:r>
              <a:rPr lang="en-US" dirty="0">
                <a:ea typeface="+mj-lt"/>
                <a:cs typeface="+mj-lt"/>
              </a:rPr>
              <a:t>   </a:t>
            </a:r>
            <a:r>
              <a:rPr lang="en-US" b="1" dirty="0">
                <a:solidFill>
                  <a:srgbClr val="0070C0"/>
                </a:solidFill>
              </a:rPr>
              <a:t> </a:t>
            </a:r>
            <a:r>
              <a:rPr lang="en-US" b="1" dirty="0">
                <a:solidFill>
                  <a:srgbClr val="FFC000"/>
                </a:solidFill>
              </a:rPr>
              <a:t>Case study </a:t>
            </a:r>
            <a:endParaRPr lang="en-US" dirty="0">
              <a:solidFill>
                <a:srgbClr val="FFC000"/>
              </a:solidFill>
              <a:ea typeface="+mj-lt"/>
              <a:cs typeface="+mj-lt"/>
            </a:endParaRPr>
          </a:p>
          <a:p>
            <a:endParaRPr lang="en-US" dirty="0"/>
          </a:p>
        </p:txBody>
      </p:sp>
      <p:graphicFrame>
        <p:nvGraphicFramePr>
          <p:cNvPr id="5" name="Content Placeholder 4">
            <a:extLst>
              <a:ext uri="{FF2B5EF4-FFF2-40B4-BE49-F238E27FC236}">
                <a16:creationId xmlns:a16="http://schemas.microsoft.com/office/drawing/2014/main" id="{426F8AB6-FCE3-446A-905E-5D3FBBE81963}"/>
              </a:ext>
            </a:extLst>
          </p:cNvPr>
          <p:cNvGraphicFramePr>
            <a:graphicFrameLocks noGrp="1"/>
          </p:cNvGraphicFramePr>
          <p:nvPr>
            <p:ph idx="1"/>
            <p:extLst>
              <p:ext uri="{D42A27DB-BD31-4B8C-83A1-F6EECF244321}">
                <p14:modId xmlns:p14="http://schemas.microsoft.com/office/powerpoint/2010/main" val="3392797224"/>
              </p:ext>
            </p:extLst>
          </p:nvPr>
        </p:nvGraphicFramePr>
        <p:xfrm>
          <a:off x="0" y="1099576"/>
          <a:ext cx="11806998" cy="5627607"/>
        </p:xfrm>
        <a:graphic>
          <a:graphicData uri="http://schemas.openxmlformats.org/drawingml/2006/table">
            <a:tbl>
              <a:tblPr firstRow="1" firstCol="1" bandRow="1">
                <a:tableStyleId>{5C22544A-7EE6-4342-B048-85BDC9FD1C3A}</a:tableStyleId>
              </a:tblPr>
              <a:tblGrid>
                <a:gridCol w="1688123">
                  <a:extLst>
                    <a:ext uri="{9D8B030D-6E8A-4147-A177-3AD203B41FA5}">
                      <a16:colId xmlns:a16="http://schemas.microsoft.com/office/drawing/2014/main" val="2221737693"/>
                    </a:ext>
                  </a:extLst>
                </a:gridCol>
                <a:gridCol w="2131177">
                  <a:extLst>
                    <a:ext uri="{9D8B030D-6E8A-4147-A177-3AD203B41FA5}">
                      <a16:colId xmlns:a16="http://schemas.microsoft.com/office/drawing/2014/main" val="492309834"/>
                    </a:ext>
                  </a:extLst>
                </a:gridCol>
                <a:gridCol w="3387789">
                  <a:extLst>
                    <a:ext uri="{9D8B030D-6E8A-4147-A177-3AD203B41FA5}">
                      <a16:colId xmlns:a16="http://schemas.microsoft.com/office/drawing/2014/main" val="2513331877"/>
                    </a:ext>
                  </a:extLst>
                </a:gridCol>
                <a:gridCol w="3406456">
                  <a:extLst>
                    <a:ext uri="{9D8B030D-6E8A-4147-A177-3AD203B41FA5}">
                      <a16:colId xmlns:a16="http://schemas.microsoft.com/office/drawing/2014/main" val="364822327"/>
                    </a:ext>
                  </a:extLst>
                </a:gridCol>
                <a:gridCol w="1193453">
                  <a:extLst>
                    <a:ext uri="{9D8B030D-6E8A-4147-A177-3AD203B41FA5}">
                      <a16:colId xmlns:a16="http://schemas.microsoft.com/office/drawing/2014/main" val="4076994007"/>
                    </a:ext>
                  </a:extLst>
                </a:gridCol>
              </a:tblGrid>
              <a:tr h="276489">
                <a:tc>
                  <a:txBody>
                    <a:bodyPr/>
                    <a:lstStyle/>
                    <a:p>
                      <a:endParaRPr lang="en-GB" dirty="0">
                        <a:effectLst/>
                      </a:endParaRPr>
                    </a:p>
                  </a:txBody>
                  <a:tcPr marL="68580" marR="68580" marT="0" marB="0">
                    <a:solidFill>
                      <a:srgbClr val="00B0F0"/>
                    </a:solidFill>
                  </a:tcPr>
                </a:tc>
                <a:tc>
                  <a:txBody>
                    <a:bodyPr/>
                    <a:lstStyle/>
                    <a:p>
                      <a:r>
                        <a:rPr lang="en-GB" sz="1400" kern="1400" spc="-50" dirty="0">
                          <a:solidFill>
                            <a:schemeClr val="tx1"/>
                          </a:solidFill>
                          <a:effectLst/>
                        </a:rPr>
                        <a:t>Country A</a:t>
                      </a:r>
                      <a:endParaRPr lang="en-GB" sz="1400" dirty="0">
                        <a:solidFill>
                          <a:schemeClr val="tx1"/>
                        </a:solidFill>
                        <a:effectLst/>
                      </a:endParaRPr>
                    </a:p>
                  </a:txBody>
                  <a:tcPr marL="68580" marR="68580" marT="0" marB="0">
                    <a:solidFill>
                      <a:srgbClr val="00B0F0"/>
                    </a:solidFill>
                  </a:tcPr>
                </a:tc>
                <a:tc>
                  <a:txBody>
                    <a:bodyPr/>
                    <a:lstStyle/>
                    <a:p>
                      <a:r>
                        <a:rPr lang="en-GB" sz="1400" kern="1400" spc="-50" dirty="0">
                          <a:solidFill>
                            <a:schemeClr val="tx1"/>
                          </a:solidFill>
                          <a:effectLst/>
                        </a:rPr>
                        <a:t>Country B</a:t>
                      </a:r>
                      <a:endParaRPr lang="en-GB" sz="1400" dirty="0">
                        <a:solidFill>
                          <a:schemeClr val="tx1"/>
                        </a:solidFill>
                        <a:effectLst/>
                      </a:endParaRPr>
                    </a:p>
                  </a:txBody>
                  <a:tcPr marL="68580" marR="68580" marT="0" marB="0">
                    <a:solidFill>
                      <a:srgbClr val="00B0F0"/>
                    </a:solidFill>
                  </a:tcPr>
                </a:tc>
                <a:tc>
                  <a:txBody>
                    <a:bodyPr/>
                    <a:lstStyle/>
                    <a:p>
                      <a:r>
                        <a:rPr lang="en-GB" sz="1400" kern="1400" spc="-50" dirty="0">
                          <a:solidFill>
                            <a:schemeClr val="tx1"/>
                          </a:solidFill>
                          <a:effectLst/>
                        </a:rPr>
                        <a:t>Country C</a:t>
                      </a:r>
                      <a:endParaRPr lang="en-GB" sz="1400" dirty="0">
                        <a:solidFill>
                          <a:schemeClr val="tx1"/>
                        </a:solidFill>
                        <a:effectLst/>
                      </a:endParaRPr>
                    </a:p>
                  </a:txBody>
                  <a:tcPr marL="68580" marR="68580" marT="0" marB="0">
                    <a:solidFill>
                      <a:srgbClr val="00B0F0"/>
                    </a:solidFill>
                  </a:tcPr>
                </a:tc>
                <a:tc>
                  <a:txBody>
                    <a:bodyPr/>
                    <a:lstStyle/>
                    <a:p>
                      <a:r>
                        <a:rPr lang="en-GB" sz="1400" kern="1400" spc="-50" dirty="0">
                          <a:solidFill>
                            <a:schemeClr val="tx1"/>
                          </a:solidFill>
                          <a:effectLst/>
                        </a:rPr>
                        <a:t>Country D</a:t>
                      </a:r>
                      <a:endParaRPr lang="en-GB" sz="1400" dirty="0">
                        <a:solidFill>
                          <a:schemeClr val="tx1"/>
                        </a:solidFill>
                        <a:effectLst/>
                      </a:endParaRPr>
                    </a:p>
                  </a:txBody>
                  <a:tcPr marL="68580" marR="68580" marT="0" marB="0">
                    <a:solidFill>
                      <a:srgbClr val="00B0F0"/>
                    </a:solidFill>
                  </a:tcPr>
                </a:tc>
                <a:extLst>
                  <a:ext uri="{0D108BD9-81ED-4DB2-BD59-A6C34878D82A}">
                    <a16:rowId xmlns:a16="http://schemas.microsoft.com/office/drawing/2014/main" val="3976721733"/>
                  </a:ext>
                </a:extLst>
              </a:tr>
              <a:tr h="742156">
                <a:tc>
                  <a:txBody>
                    <a:bodyPr/>
                    <a:lstStyle/>
                    <a:p>
                      <a:r>
                        <a:rPr lang="en-GB" sz="1400" kern="1400" spc="-50" dirty="0">
                          <a:solidFill>
                            <a:schemeClr val="tx1"/>
                          </a:solidFill>
                          <a:effectLst/>
                        </a:rPr>
                        <a:t>Recognition of qualification</a:t>
                      </a:r>
                      <a:r>
                        <a:rPr lang="en-GB" sz="1400" b="1" kern="1400" spc="-50" dirty="0">
                          <a:solidFill>
                            <a:schemeClr val="tx1"/>
                          </a:solidFill>
                          <a:effectLst/>
                          <a:latin typeface="+mn-lt"/>
                          <a:ea typeface="+mn-ea"/>
                          <a:cs typeface="+mn-cs"/>
                        </a:rPr>
                        <a:t>s</a:t>
                      </a:r>
                    </a:p>
                  </a:txBody>
                  <a:tcPr marL="68580" marR="68580" marT="0" marB="0">
                    <a:solidFill>
                      <a:srgbClr val="00B0F0"/>
                    </a:solidFill>
                  </a:tcPr>
                </a:tc>
                <a:tc>
                  <a:txBody>
                    <a:bodyPr/>
                    <a:lstStyle/>
                    <a:p>
                      <a:r>
                        <a:rPr lang="en-GB" sz="1400" b="0" noProof="0" dirty="0">
                          <a:solidFill>
                            <a:schemeClr val="tx1"/>
                          </a:solidFill>
                          <a:effectLst/>
                        </a:rPr>
                        <a:t>Automatic recognition applied for the whole </a:t>
                      </a:r>
                      <a:r>
                        <a:rPr lang="en-GB" sz="1400" b="0" noProof="0" dirty="0" smtClean="0">
                          <a:solidFill>
                            <a:schemeClr val="tx1"/>
                          </a:solidFill>
                          <a:effectLst/>
                        </a:rPr>
                        <a:t>EHEA (</a:t>
                      </a:r>
                      <a:r>
                        <a:rPr lang="en-GB" sz="1400" b="0" noProof="0" dirty="0" err="1">
                          <a:solidFill>
                            <a:schemeClr val="tx1"/>
                          </a:solidFill>
                          <a:effectLst/>
                        </a:rPr>
                        <a:t>e.g</a:t>
                      </a:r>
                      <a:r>
                        <a:rPr lang="en-GB" sz="1400" b="0" noProof="0" dirty="0">
                          <a:solidFill>
                            <a:schemeClr val="tx1"/>
                          </a:solidFill>
                          <a:effectLst/>
                        </a:rPr>
                        <a:t> Finland, Malta, Poland, Italy)</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Automatic recognition applied for some countries of the EHEA</a:t>
                      </a:r>
                    </a:p>
                    <a:p>
                      <a:r>
                        <a:rPr lang="en-GB" sz="1400" b="0" noProof="0" dirty="0" smtClean="0">
                          <a:solidFill>
                            <a:schemeClr val="tx1"/>
                          </a:solidFill>
                          <a:effectLst/>
                        </a:rPr>
                        <a:t>(</a:t>
                      </a:r>
                      <a:r>
                        <a:rPr lang="en-GB" sz="1400" b="0" noProof="0" dirty="0">
                          <a:solidFill>
                            <a:schemeClr val="tx1"/>
                          </a:solidFill>
                          <a:effectLst/>
                        </a:rPr>
                        <a:t>e.g. Benelux agreement, Baltic Agreement, Czechia, Slovakia)</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Automatic recognition applied in theory, but in practice obstacles are </a:t>
                      </a:r>
                      <a:r>
                        <a:rPr lang="en-GB" sz="1400" b="0" noProof="0" dirty="0" smtClean="0">
                          <a:solidFill>
                            <a:schemeClr val="tx1"/>
                          </a:solidFill>
                          <a:effectLst/>
                        </a:rPr>
                        <a:t>reported  (</a:t>
                      </a:r>
                      <a:r>
                        <a:rPr lang="en-GB" sz="1400" b="0" noProof="0" dirty="0">
                          <a:solidFill>
                            <a:schemeClr val="tx1"/>
                          </a:solidFill>
                          <a:effectLst/>
                        </a:rPr>
                        <a:t>e.g. France, Croatia)</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No automatic recognition</a:t>
                      </a:r>
                    </a:p>
                    <a:p>
                      <a:r>
                        <a:rPr lang="en-GB" sz="1400" b="0" noProof="0" dirty="0" smtClean="0">
                          <a:solidFill>
                            <a:schemeClr val="tx1"/>
                          </a:solidFill>
                          <a:effectLst/>
                        </a:rPr>
                        <a:t>(</a:t>
                      </a:r>
                      <a:r>
                        <a:rPr lang="en-GB" sz="1400" b="0" noProof="0" dirty="0">
                          <a:solidFill>
                            <a:schemeClr val="tx1"/>
                          </a:solidFill>
                          <a:effectLst/>
                        </a:rPr>
                        <a:t>e.g. Spain, Bulgaria)</a:t>
                      </a:r>
                    </a:p>
                  </a:txBody>
                  <a:tcPr marL="68580" marR="68580" marT="0" marB="0">
                    <a:solidFill>
                      <a:schemeClr val="accent4">
                        <a:lumMod val="20000"/>
                        <a:lumOff val="80000"/>
                      </a:schemeClr>
                    </a:solidFill>
                  </a:tcPr>
                </a:tc>
                <a:extLst>
                  <a:ext uri="{0D108BD9-81ED-4DB2-BD59-A6C34878D82A}">
                    <a16:rowId xmlns:a16="http://schemas.microsoft.com/office/drawing/2014/main" val="3897936750"/>
                  </a:ext>
                </a:extLst>
              </a:tr>
              <a:tr h="443838">
                <a:tc>
                  <a:txBody>
                    <a:bodyPr/>
                    <a:lstStyle/>
                    <a:p>
                      <a:r>
                        <a:rPr lang="en-GB" sz="1400" kern="1400" spc="-50" dirty="0">
                          <a:solidFill>
                            <a:schemeClr val="tx1"/>
                          </a:solidFill>
                          <a:effectLst/>
                        </a:rPr>
                        <a:t>Recognition of micro-credentials</a:t>
                      </a:r>
                      <a:endParaRPr lang="en-GB" sz="1400" dirty="0">
                        <a:solidFill>
                          <a:schemeClr val="tx1"/>
                        </a:solidFill>
                        <a:effectLst/>
                      </a:endParaRPr>
                    </a:p>
                  </a:txBody>
                  <a:tcPr marL="68580" marR="68580" marT="0" marB="0">
                    <a:solidFill>
                      <a:srgbClr val="00B0F0"/>
                    </a:solidFill>
                  </a:tcPr>
                </a:tc>
                <a:tc>
                  <a:txBody>
                    <a:bodyPr/>
                    <a:lstStyle/>
                    <a:p>
                      <a:r>
                        <a:rPr lang="en-GB" sz="1400" b="0" noProof="0" dirty="0">
                          <a:solidFill>
                            <a:schemeClr val="tx1"/>
                          </a:solidFill>
                          <a:effectLst/>
                        </a:rPr>
                        <a:t>Yes</a:t>
                      </a:r>
                    </a:p>
                    <a:p>
                      <a:r>
                        <a:rPr lang="en-GB" sz="1400" b="0" noProof="0" dirty="0" smtClean="0">
                          <a:solidFill>
                            <a:schemeClr val="tx1"/>
                          </a:solidFill>
                          <a:effectLst/>
                        </a:rPr>
                        <a:t>(</a:t>
                      </a:r>
                      <a:r>
                        <a:rPr lang="en-GB" sz="1400" b="0" noProof="0" dirty="0">
                          <a:solidFill>
                            <a:schemeClr val="tx1"/>
                          </a:solidFill>
                          <a:effectLst/>
                        </a:rPr>
                        <a:t>e.g. Sweden, Finland)</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Yes, partially</a:t>
                      </a:r>
                    </a:p>
                    <a:p>
                      <a:r>
                        <a:rPr lang="en-GB" sz="1400" b="0" noProof="0" dirty="0">
                          <a:solidFill>
                            <a:schemeClr val="tx1"/>
                          </a:solidFill>
                          <a:effectLst/>
                        </a:rPr>
                        <a:t>(e.g. Italy)</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No recognition </a:t>
                      </a:r>
                    </a:p>
                    <a:p>
                      <a:r>
                        <a:rPr lang="en-GB" sz="1400" b="0" noProof="0" dirty="0">
                          <a:solidFill>
                            <a:schemeClr val="tx1"/>
                          </a:solidFill>
                          <a:effectLst/>
                        </a:rPr>
                        <a:t>(e.g. Romania)</a:t>
                      </a:r>
                    </a:p>
                  </a:txBody>
                  <a:tcPr marL="68580" marR="68580" marT="0" marB="0">
                    <a:solidFill>
                      <a:schemeClr val="accent4">
                        <a:lumMod val="20000"/>
                        <a:lumOff val="80000"/>
                      </a:schemeClr>
                    </a:solidFill>
                  </a:tcPr>
                </a:tc>
                <a:tc>
                  <a:txBody>
                    <a:bodyPr/>
                    <a:lstStyle/>
                    <a:p>
                      <a:endParaRPr lang="en-GB" sz="1400" b="0" noProof="0" dirty="0">
                        <a:solidFill>
                          <a:schemeClr val="tx1"/>
                        </a:solidFill>
                        <a:effectLst/>
                      </a:endParaRPr>
                    </a:p>
                  </a:txBody>
                  <a:tcPr marL="68580" marR="68580" marT="0" marB="0">
                    <a:solidFill>
                      <a:schemeClr val="accent4">
                        <a:lumMod val="20000"/>
                        <a:lumOff val="80000"/>
                      </a:schemeClr>
                    </a:solidFill>
                  </a:tcPr>
                </a:tc>
                <a:extLst>
                  <a:ext uri="{0D108BD9-81ED-4DB2-BD59-A6C34878D82A}">
                    <a16:rowId xmlns:a16="http://schemas.microsoft.com/office/drawing/2014/main" val="2753913558"/>
                  </a:ext>
                </a:extLst>
              </a:tr>
              <a:tr h="894953">
                <a:tc>
                  <a:txBody>
                    <a:bodyPr/>
                    <a:lstStyle/>
                    <a:p>
                      <a:r>
                        <a:rPr lang="en-GB" sz="1400" kern="1400" spc="-50" dirty="0">
                          <a:solidFill>
                            <a:schemeClr val="tx1"/>
                          </a:solidFill>
                          <a:effectLst/>
                        </a:rPr>
                        <a:t>Recognition of prior learning (RPL)</a:t>
                      </a:r>
                      <a:endParaRPr lang="en-GB" sz="1400" dirty="0">
                        <a:solidFill>
                          <a:schemeClr val="tx1"/>
                        </a:solidFill>
                        <a:effectLst/>
                      </a:endParaRPr>
                    </a:p>
                  </a:txBody>
                  <a:tcPr marL="68580" marR="68580" marT="0" marB="0">
                    <a:solidFill>
                      <a:srgbClr val="00B0F0"/>
                    </a:solidFill>
                  </a:tcPr>
                </a:tc>
                <a:tc>
                  <a:txBody>
                    <a:bodyPr/>
                    <a:lstStyle/>
                    <a:p>
                      <a:r>
                        <a:rPr lang="en-GB" sz="1400" b="0" noProof="0" dirty="0">
                          <a:solidFill>
                            <a:schemeClr val="tx1"/>
                          </a:solidFill>
                          <a:effectLst/>
                        </a:rPr>
                        <a:t>Legal framework exists and applied automatically</a:t>
                      </a:r>
                    </a:p>
                    <a:p>
                      <a:r>
                        <a:rPr lang="en-GB" sz="1400" b="0" noProof="0" dirty="0" smtClean="0">
                          <a:solidFill>
                            <a:schemeClr val="tx1"/>
                          </a:solidFill>
                          <a:effectLst/>
                        </a:rPr>
                        <a:t>(</a:t>
                      </a:r>
                      <a:r>
                        <a:rPr lang="en-GB" sz="1400" b="0" noProof="0" dirty="0" err="1">
                          <a:solidFill>
                            <a:schemeClr val="tx1"/>
                          </a:solidFill>
                          <a:effectLst/>
                        </a:rPr>
                        <a:t>e.g</a:t>
                      </a:r>
                      <a:r>
                        <a:rPr lang="en-GB" sz="1400" b="0" noProof="0" dirty="0">
                          <a:solidFill>
                            <a:schemeClr val="tx1"/>
                          </a:solidFill>
                          <a:effectLst/>
                        </a:rPr>
                        <a:t> Ireland)</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Legal framework exists, and limits  the number of credits awarded based on recognition of prior learning</a:t>
                      </a:r>
                      <a:endParaRPr lang="en-GB" sz="1400" b="0" noProof="0" dirty="0"/>
                    </a:p>
                    <a:p>
                      <a:pPr lvl="0">
                        <a:buNone/>
                      </a:pPr>
                      <a:r>
                        <a:rPr lang="en-GB" sz="1400" b="0" noProof="0" dirty="0" smtClean="0">
                          <a:solidFill>
                            <a:schemeClr val="tx1"/>
                          </a:solidFill>
                          <a:effectLst/>
                        </a:rPr>
                        <a:t>(</a:t>
                      </a:r>
                      <a:r>
                        <a:rPr lang="en-GB" sz="1400" b="0" noProof="0" dirty="0">
                          <a:solidFill>
                            <a:schemeClr val="tx1"/>
                          </a:solidFill>
                          <a:effectLst/>
                        </a:rPr>
                        <a:t>e.g. Sweden, Hungary, Portugal, Italy, Spain, Lithuania)</a:t>
                      </a:r>
                      <a:endParaRPr lang="en-GB" sz="1400" b="0" noProof="0" dirty="0"/>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Legal framework exists and recognition of RPL is done case by </a:t>
                      </a:r>
                      <a:r>
                        <a:rPr lang="en-GB" sz="1400" b="0" noProof="0" dirty="0" smtClean="0">
                          <a:solidFill>
                            <a:schemeClr val="tx1"/>
                          </a:solidFill>
                          <a:effectLst/>
                        </a:rPr>
                        <a:t>case (</a:t>
                      </a:r>
                      <a:r>
                        <a:rPr lang="en-GB" sz="1400" b="0" noProof="0" dirty="0">
                          <a:solidFill>
                            <a:schemeClr val="tx1"/>
                          </a:solidFill>
                          <a:effectLst/>
                        </a:rPr>
                        <a:t>e.g. Belgium, France, , Germany, Portugal, Romania Hungary)</a:t>
                      </a:r>
                    </a:p>
                  </a:txBody>
                  <a:tcPr marL="68580" marR="68580" marT="0" marB="0">
                    <a:solidFill>
                      <a:schemeClr val="accent4">
                        <a:lumMod val="20000"/>
                        <a:lumOff val="80000"/>
                      </a:schemeClr>
                    </a:solidFill>
                  </a:tcPr>
                </a:tc>
                <a:tc>
                  <a:txBody>
                    <a:bodyPr/>
                    <a:lstStyle/>
                    <a:p>
                      <a:endParaRPr lang="en-GB" sz="1400" b="0" noProof="0" dirty="0">
                        <a:solidFill>
                          <a:schemeClr val="tx1"/>
                        </a:solidFill>
                        <a:effectLst/>
                      </a:endParaRPr>
                    </a:p>
                  </a:txBody>
                  <a:tcPr marL="68580" marR="68580" marT="0" marB="0">
                    <a:solidFill>
                      <a:schemeClr val="accent4">
                        <a:lumMod val="20000"/>
                        <a:lumOff val="80000"/>
                      </a:schemeClr>
                    </a:solidFill>
                  </a:tcPr>
                </a:tc>
                <a:extLst>
                  <a:ext uri="{0D108BD9-81ED-4DB2-BD59-A6C34878D82A}">
                    <a16:rowId xmlns:a16="http://schemas.microsoft.com/office/drawing/2014/main" val="3220437788"/>
                  </a:ext>
                </a:extLst>
              </a:tr>
              <a:tr h="702317">
                <a:tc>
                  <a:txBody>
                    <a:bodyPr/>
                    <a:lstStyle/>
                    <a:p>
                      <a:r>
                        <a:rPr lang="en-GB" sz="1400" kern="1400" spc="-50" dirty="0">
                          <a:solidFill>
                            <a:schemeClr val="tx1"/>
                          </a:solidFill>
                          <a:effectLst/>
                        </a:rPr>
                        <a:t>Recognition of online learning and virtual mobility</a:t>
                      </a:r>
                      <a:endParaRPr lang="en-GB" sz="1400" dirty="0">
                        <a:solidFill>
                          <a:schemeClr val="tx1"/>
                        </a:solidFill>
                        <a:effectLst/>
                      </a:endParaRPr>
                    </a:p>
                  </a:txBody>
                  <a:tcPr marL="68580" marR="68580" marT="0" marB="0">
                    <a:solidFill>
                      <a:srgbClr val="00B0F0"/>
                    </a:solidFill>
                  </a:tcPr>
                </a:tc>
                <a:tc>
                  <a:txBody>
                    <a:bodyPr/>
                    <a:lstStyle/>
                    <a:p>
                      <a:r>
                        <a:rPr lang="en-GB" sz="1400" b="0" noProof="0" dirty="0">
                          <a:solidFill>
                            <a:schemeClr val="tx1"/>
                          </a:solidFill>
                          <a:effectLst/>
                        </a:rPr>
                        <a:t>Yes</a:t>
                      </a:r>
                    </a:p>
                    <a:p>
                      <a:r>
                        <a:rPr lang="en-GB" sz="1400" b="0" noProof="0" dirty="0" smtClean="0">
                          <a:solidFill>
                            <a:schemeClr val="tx1"/>
                          </a:solidFill>
                          <a:effectLst/>
                        </a:rPr>
                        <a:t>(</a:t>
                      </a:r>
                      <a:r>
                        <a:rPr lang="en-GB" sz="1400" b="0" noProof="0" dirty="0">
                          <a:solidFill>
                            <a:schemeClr val="tx1"/>
                          </a:solidFill>
                          <a:effectLst/>
                        </a:rPr>
                        <a:t>e.g. Netherlands, Italy) </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No</a:t>
                      </a:r>
                    </a:p>
                    <a:p>
                      <a:r>
                        <a:rPr lang="en-GB" sz="1400" b="0" noProof="0" dirty="0" smtClean="0">
                          <a:solidFill>
                            <a:schemeClr val="tx1"/>
                          </a:solidFill>
                          <a:effectLst/>
                        </a:rPr>
                        <a:t>(</a:t>
                      </a:r>
                      <a:r>
                        <a:rPr lang="en-GB" sz="1400" b="0" noProof="0" dirty="0" err="1">
                          <a:solidFill>
                            <a:schemeClr val="tx1"/>
                          </a:solidFill>
                          <a:effectLst/>
                        </a:rPr>
                        <a:t>eg</a:t>
                      </a:r>
                      <a:r>
                        <a:rPr lang="en-GB" sz="1400" b="0" noProof="0" dirty="0">
                          <a:solidFill>
                            <a:schemeClr val="tx1"/>
                          </a:solidFill>
                          <a:effectLst/>
                        </a:rPr>
                        <a:t>. Denmark</a:t>
                      </a:r>
                      <a:r>
                        <a:rPr lang="en-GB" sz="1400" b="0" noProof="0" dirty="0" smtClean="0">
                          <a:solidFill>
                            <a:schemeClr val="tx1"/>
                          </a:solidFill>
                          <a:effectLst/>
                        </a:rPr>
                        <a:t>)</a:t>
                      </a:r>
                      <a:endParaRPr lang="en-GB" sz="1400" b="0" noProof="0" dirty="0">
                        <a:solidFill>
                          <a:schemeClr val="tx1"/>
                        </a:solidFill>
                        <a:effectLst/>
                      </a:endParaRP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Yes, but only with conditions, e.g. the online course has to follow certain teaching loads or </a:t>
                      </a:r>
                      <a:r>
                        <a:rPr lang="en-GB" sz="1400" b="0" noProof="0" dirty="0" smtClean="0">
                          <a:solidFill>
                            <a:schemeClr val="tx1"/>
                          </a:solidFill>
                          <a:effectLst/>
                        </a:rPr>
                        <a:t>syllabus (</a:t>
                      </a:r>
                      <a:r>
                        <a:rPr lang="en-GB" sz="1400" b="0" noProof="0" dirty="0">
                          <a:solidFill>
                            <a:schemeClr val="tx1"/>
                          </a:solidFill>
                          <a:effectLst/>
                        </a:rPr>
                        <a:t>e.g. Spain, France, Portugal, Romania, Cyprus)</a:t>
                      </a:r>
                    </a:p>
                  </a:txBody>
                  <a:tcPr marL="68580" marR="68580" marT="0" marB="0">
                    <a:solidFill>
                      <a:schemeClr val="accent4">
                        <a:lumMod val="20000"/>
                        <a:lumOff val="80000"/>
                      </a:schemeClr>
                    </a:solidFill>
                  </a:tcPr>
                </a:tc>
                <a:tc>
                  <a:txBody>
                    <a:bodyPr/>
                    <a:lstStyle/>
                    <a:p>
                      <a:endParaRPr lang="en-GB" sz="1400" b="0" noProof="0" dirty="0">
                        <a:solidFill>
                          <a:schemeClr val="tx1"/>
                        </a:solidFill>
                        <a:effectLst/>
                      </a:endParaRPr>
                    </a:p>
                  </a:txBody>
                  <a:tcPr marL="68580" marR="68580" marT="0" marB="0">
                    <a:solidFill>
                      <a:schemeClr val="accent4">
                        <a:lumMod val="20000"/>
                        <a:lumOff val="80000"/>
                      </a:schemeClr>
                    </a:solidFill>
                  </a:tcPr>
                </a:tc>
                <a:extLst>
                  <a:ext uri="{0D108BD9-81ED-4DB2-BD59-A6C34878D82A}">
                    <a16:rowId xmlns:a16="http://schemas.microsoft.com/office/drawing/2014/main" val="2380716908"/>
                  </a:ext>
                </a:extLst>
              </a:tr>
              <a:tr h="742156">
                <a:tc>
                  <a:txBody>
                    <a:bodyPr/>
                    <a:lstStyle/>
                    <a:p>
                      <a:r>
                        <a:rPr lang="en-GB" sz="1400" kern="1400" spc="-50" dirty="0">
                          <a:solidFill>
                            <a:schemeClr val="tx1"/>
                          </a:solidFill>
                          <a:effectLst/>
                        </a:rPr>
                        <a:t>Technical and administrative tools for recognition</a:t>
                      </a:r>
                      <a:endParaRPr lang="en-GB" sz="1400" dirty="0">
                        <a:solidFill>
                          <a:schemeClr val="tx1"/>
                        </a:solidFill>
                        <a:effectLst/>
                      </a:endParaRPr>
                    </a:p>
                  </a:txBody>
                  <a:tcPr marL="68580" marR="68580" marT="0" marB="0">
                    <a:solidFill>
                      <a:srgbClr val="00B0F0"/>
                    </a:solidFill>
                  </a:tcPr>
                </a:tc>
                <a:tc>
                  <a:txBody>
                    <a:bodyPr/>
                    <a:lstStyle/>
                    <a:p>
                      <a:r>
                        <a:rPr lang="en-GB" sz="1400" b="0" noProof="0" dirty="0">
                          <a:solidFill>
                            <a:schemeClr val="tx1"/>
                          </a:solidFill>
                          <a:effectLst/>
                        </a:rPr>
                        <a:t>Existence of online databases of HEIs and of online recognition </a:t>
                      </a:r>
                      <a:r>
                        <a:rPr lang="en-GB" sz="1400" b="0" noProof="0" dirty="0" smtClean="0">
                          <a:solidFill>
                            <a:schemeClr val="tx1"/>
                          </a:solidFill>
                          <a:effectLst/>
                        </a:rPr>
                        <a:t>processes (</a:t>
                      </a:r>
                      <a:r>
                        <a:rPr lang="en-GB" sz="1400" b="0" noProof="0" dirty="0" err="1">
                          <a:solidFill>
                            <a:schemeClr val="tx1"/>
                          </a:solidFill>
                          <a:effectLst/>
                        </a:rPr>
                        <a:t>eg</a:t>
                      </a:r>
                      <a:r>
                        <a:rPr lang="en-GB" sz="1400" b="0" noProof="0" dirty="0">
                          <a:solidFill>
                            <a:schemeClr val="tx1"/>
                          </a:solidFill>
                          <a:effectLst/>
                        </a:rPr>
                        <a:t>. Denmark, Italy)</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Lack of online management that fully works online</a:t>
                      </a:r>
                    </a:p>
                    <a:p>
                      <a:r>
                        <a:rPr lang="en-GB" sz="1400" b="0" noProof="0" dirty="0" smtClean="0">
                          <a:solidFill>
                            <a:schemeClr val="tx1"/>
                          </a:solidFill>
                          <a:effectLst/>
                        </a:rPr>
                        <a:t>(</a:t>
                      </a:r>
                      <a:r>
                        <a:rPr lang="en-GB" sz="1400" b="0" noProof="0" dirty="0" err="1">
                          <a:solidFill>
                            <a:schemeClr val="tx1"/>
                          </a:solidFill>
                          <a:effectLst/>
                        </a:rPr>
                        <a:t>eg</a:t>
                      </a:r>
                      <a:r>
                        <a:rPr lang="en-GB" sz="1400" b="0" noProof="0" dirty="0">
                          <a:solidFill>
                            <a:schemeClr val="tx1"/>
                          </a:solidFill>
                          <a:effectLst/>
                        </a:rPr>
                        <a:t>. Bulgaria, France)</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Lack of online platforms and problems with online credit </a:t>
                      </a:r>
                      <a:r>
                        <a:rPr lang="en-GB" sz="1400" b="0" noProof="0" dirty="0" smtClean="0">
                          <a:solidFill>
                            <a:schemeClr val="tx1"/>
                          </a:solidFill>
                          <a:effectLst/>
                        </a:rPr>
                        <a:t>transfers (</a:t>
                      </a:r>
                      <a:r>
                        <a:rPr lang="en-GB" sz="1400" b="0" noProof="0" dirty="0" err="1">
                          <a:solidFill>
                            <a:schemeClr val="tx1"/>
                          </a:solidFill>
                          <a:effectLst/>
                        </a:rPr>
                        <a:t>eg</a:t>
                      </a:r>
                      <a:r>
                        <a:rPr lang="en-GB" sz="1400" b="0" noProof="0" dirty="0">
                          <a:solidFill>
                            <a:schemeClr val="tx1"/>
                          </a:solidFill>
                          <a:effectLst/>
                        </a:rPr>
                        <a:t>. Czech Republic, Poland, France)</a:t>
                      </a:r>
                    </a:p>
                  </a:txBody>
                  <a:tcPr marL="68580" marR="68580" marT="0" marB="0">
                    <a:solidFill>
                      <a:schemeClr val="accent4">
                        <a:lumMod val="20000"/>
                        <a:lumOff val="80000"/>
                      </a:schemeClr>
                    </a:solidFill>
                  </a:tcPr>
                </a:tc>
                <a:tc>
                  <a:txBody>
                    <a:bodyPr/>
                    <a:lstStyle/>
                    <a:p>
                      <a:endParaRPr lang="en-GB" sz="1400" b="0" noProof="0" dirty="0">
                        <a:solidFill>
                          <a:schemeClr val="tx1"/>
                        </a:solidFill>
                        <a:effectLst/>
                      </a:endParaRPr>
                    </a:p>
                  </a:txBody>
                  <a:tcPr marL="68580" marR="68580" marT="0" marB="0">
                    <a:solidFill>
                      <a:schemeClr val="accent4">
                        <a:lumMod val="20000"/>
                        <a:lumOff val="80000"/>
                      </a:schemeClr>
                    </a:solidFill>
                  </a:tcPr>
                </a:tc>
                <a:extLst>
                  <a:ext uri="{0D108BD9-81ED-4DB2-BD59-A6C34878D82A}">
                    <a16:rowId xmlns:a16="http://schemas.microsoft.com/office/drawing/2014/main" val="4097322102"/>
                  </a:ext>
                </a:extLst>
              </a:tr>
              <a:tr h="894953">
                <a:tc>
                  <a:txBody>
                    <a:bodyPr/>
                    <a:lstStyle/>
                    <a:p>
                      <a:r>
                        <a:rPr lang="en-GB" sz="1400" kern="1400" spc="-50" dirty="0">
                          <a:solidFill>
                            <a:schemeClr val="tx1"/>
                          </a:solidFill>
                          <a:effectLst/>
                        </a:rPr>
                        <a:t>Automatic issuance of the Diploma Supplement</a:t>
                      </a:r>
                      <a:endParaRPr lang="en-GB" sz="1400" dirty="0">
                        <a:solidFill>
                          <a:schemeClr val="tx1"/>
                        </a:solidFill>
                        <a:effectLst/>
                      </a:endParaRPr>
                    </a:p>
                  </a:txBody>
                  <a:tcPr marL="68580" marR="68580" marT="0" marB="0">
                    <a:solidFill>
                      <a:srgbClr val="00B0F0"/>
                    </a:solidFill>
                  </a:tcPr>
                </a:tc>
                <a:tc>
                  <a:txBody>
                    <a:bodyPr/>
                    <a:lstStyle/>
                    <a:p>
                      <a:r>
                        <a:rPr lang="en-GB" sz="1400" b="0" kern="1400" spc="-50" noProof="0" dirty="0">
                          <a:solidFill>
                            <a:schemeClr val="tx1"/>
                          </a:solidFill>
                          <a:effectLst/>
                        </a:rPr>
                        <a:t>Yes, free of charge, in different languages, automatically and issued in digital </a:t>
                      </a:r>
                      <a:r>
                        <a:rPr lang="en-GB" sz="1400" b="0" kern="1400" spc="-50" noProof="0" dirty="0" smtClean="0">
                          <a:solidFill>
                            <a:schemeClr val="tx1"/>
                          </a:solidFill>
                          <a:effectLst/>
                        </a:rPr>
                        <a:t>format (</a:t>
                      </a:r>
                      <a:r>
                        <a:rPr lang="en-GB" sz="1400" b="0" kern="1400" spc="-50" noProof="0" dirty="0" err="1">
                          <a:solidFill>
                            <a:schemeClr val="tx1"/>
                          </a:solidFill>
                          <a:effectLst/>
                        </a:rPr>
                        <a:t>eg</a:t>
                      </a:r>
                      <a:r>
                        <a:rPr lang="en-GB" sz="1400" b="0" kern="1400" spc="-50" noProof="0" dirty="0">
                          <a:solidFill>
                            <a:schemeClr val="tx1"/>
                          </a:solidFill>
                          <a:effectLst/>
                        </a:rPr>
                        <a:t>. Italy)</a:t>
                      </a:r>
                      <a:endParaRPr lang="en-GB" sz="1400" b="0" noProof="0" dirty="0">
                        <a:solidFill>
                          <a:schemeClr val="tx1"/>
                        </a:solidFill>
                        <a:effectLst/>
                      </a:endParaRPr>
                    </a:p>
                    <a:p>
                      <a:endParaRPr lang="en-GB" sz="1400" b="0" noProof="0" dirty="0">
                        <a:solidFill>
                          <a:schemeClr val="tx1"/>
                        </a:solidFill>
                        <a:effectLst/>
                      </a:endParaRP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Yes, free of charge, automatically, in different languages</a:t>
                      </a:r>
                    </a:p>
                    <a:p>
                      <a:r>
                        <a:rPr lang="en-GB" sz="1400" b="0" noProof="0" dirty="0" smtClean="0">
                          <a:solidFill>
                            <a:schemeClr val="tx1"/>
                          </a:solidFill>
                          <a:effectLst/>
                        </a:rPr>
                        <a:t>(</a:t>
                      </a:r>
                      <a:r>
                        <a:rPr lang="en-GB" sz="1400" b="0" noProof="0" dirty="0" err="1">
                          <a:solidFill>
                            <a:schemeClr val="tx1"/>
                          </a:solidFill>
                          <a:effectLst/>
                        </a:rPr>
                        <a:t>eg</a:t>
                      </a:r>
                      <a:r>
                        <a:rPr lang="en-GB" sz="1400" b="0" noProof="0" dirty="0">
                          <a:solidFill>
                            <a:schemeClr val="tx1"/>
                          </a:solidFill>
                          <a:effectLst/>
                        </a:rPr>
                        <a:t>. Germany, Austria, Czech Republic, Poland Belgium)</a:t>
                      </a:r>
                    </a:p>
                  </a:txBody>
                  <a:tcPr marL="68580" marR="68580" marT="0" marB="0">
                    <a:solidFill>
                      <a:schemeClr val="accent4">
                        <a:lumMod val="20000"/>
                        <a:lumOff val="80000"/>
                      </a:schemeClr>
                    </a:solidFill>
                  </a:tcPr>
                </a:tc>
                <a:tc>
                  <a:txBody>
                    <a:bodyPr/>
                    <a:lstStyle/>
                    <a:p>
                      <a:r>
                        <a:rPr lang="en-GB" sz="1400" b="0" noProof="0" dirty="0">
                          <a:solidFill>
                            <a:schemeClr val="tx1"/>
                          </a:solidFill>
                          <a:effectLst/>
                        </a:rPr>
                        <a:t>Partially, 2 out of the 3 criteria are met</a:t>
                      </a:r>
                    </a:p>
                    <a:p>
                      <a:r>
                        <a:rPr lang="en-GB" sz="1400" b="0" noProof="0" dirty="0" smtClean="0">
                          <a:solidFill>
                            <a:schemeClr val="tx1"/>
                          </a:solidFill>
                          <a:effectLst/>
                        </a:rPr>
                        <a:t>(</a:t>
                      </a:r>
                      <a:r>
                        <a:rPr lang="en-GB" sz="1400" b="0" noProof="0" dirty="0" err="1">
                          <a:solidFill>
                            <a:schemeClr val="tx1"/>
                          </a:solidFill>
                          <a:effectLst/>
                        </a:rPr>
                        <a:t>eg</a:t>
                      </a:r>
                      <a:r>
                        <a:rPr lang="en-GB" sz="1400" b="0" noProof="0" dirty="0">
                          <a:solidFill>
                            <a:schemeClr val="tx1"/>
                          </a:solidFill>
                          <a:effectLst/>
                        </a:rPr>
                        <a:t>. Greece, France, Spain, UK)</a:t>
                      </a:r>
                    </a:p>
                  </a:txBody>
                  <a:tcPr marL="68580" marR="68580" marT="0" marB="0">
                    <a:solidFill>
                      <a:schemeClr val="accent4">
                        <a:lumMod val="20000"/>
                        <a:lumOff val="80000"/>
                      </a:schemeClr>
                    </a:solidFill>
                  </a:tcPr>
                </a:tc>
                <a:tc>
                  <a:txBody>
                    <a:bodyPr/>
                    <a:lstStyle/>
                    <a:p>
                      <a:endParaRPr lang="en-GB" sz="1400" b="0" noProof="0" dirty="0">
                        <a:solidFill>
                          <a:schemeClr val="tx1"/>
                        </a:solidFill>
                        <a:effectLst/>
                      </a:endParaRPr>
                    </a:p>
                  </a:txBody>
                  <a:tcPr marL="68580" marR="68580" marT="0" marB="0">
                    <a:solidFill>
                      <a:schemeClr val="accent4">
                        <a:lumMod val="20000"/>
                        <a:lumOff val="80000"/>
                      </a:schemeClr>
                    </a:solidFill>
                  </a:tcPr>
                </a:tc>
                <a:extLst>
                  <a:ext uri="{0D108BD9-81ED-4DB2-BD59-A6C34878D82A}">
                    <a16:rowId xmlns:a16="http://schemas.microsoft.com/office/drawing/2014/main" val="1484646280"/>
                  </a:ext>
                </a:extLst>
              </a:tr>
            </a:tbl>
          </a:graphicData>
        </a:graphic>
      </p:graphicFrame>
      <p:sp>
        <p:nvSpPr>
          <p:cNvPr id="6" name="TextBox 5">
            <a:extLst>
              <a:ext uri="{FF2B5EF4-FFF2-40B4-BE49-F238E27FC236}">
                <a16:creationId xmlns:a16="http://schemas.microsoft.com/office/drawing/2014/main" id="{174DF2D3-134B-4047-A263-19E600B03F2B}"/>
              </a:ext>
            </a:extLst>
          </p:cNvPr>
          <p:cNvSpPr txBox="1"/>
          <p:nvPr/>
        </p:nvSpPr>
        <p:spPr>
          <a:xfrm>
            <a:off x="4724400" y="320040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200" b="1" i="0" u="sng" strike="noStrike" kern="1400" cap="none" spc="-50" normalizeH="0" baseline="0" noProof="0">
              <a:ln>
                <a:noFill/>
              </a:ln>
              <a:solidFill>
                <a:srgbClr val="1C1C1C"/>
              </a:solidFill>
              <a:effectLst/>
              <a:uLnTx/>
              <a:uFillTx/>
              <a:latin typeface="EC Square Sans Pro"/>
              <a:ea typeface="+mn-ea"/>
              <a:cs typeface="Times New Roman"/>
            </a:endParaRPr>
          </a:p>
        </p:txBody>
      </p:sp>
    </p:spTree>
    <p:extLst>
      <p:ext uri="{BB962C8B-B14F-4D97-AF65-F5344CB8AC3E}">
        <p14:creationId xmlns:p14="http://schemas.microsoft.com/office/powerpoint/2010/main" val="189675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colorTemperature colorTemp="6469"/>
                    </a14:imgEffect>
                  </a14:imgLayer>
                </a14:imgProps>
              </a:ext>
              <a:ext uri="{28A0092B-C50C-407E-A947-70E740481C1C}">
                <a14:useLocalDpi xmlns:a14="http://schemas.microsoft.com/office/drawing/2010/main" val="0"/>
              </a:ext>
            </a:extLst>
          </a:blip>
          <a:stretch>
            <a:fillRect/>
          </a:stretch>
        </p:blipFill>
        <p:spPr>
          <a:xfrm>
            <a:off x="18183" y="0"/>
            <a:ext cx="4448689" cy="6858000"/>
          </a:xfrm>
          <a:prstGeom prst="rect">
            <a:avLst/>
          </a:prstGeom>
        </p:spPr>
      </p:pic>
      <p:sp>
        <p:nvSpPr>
          <p:cNvPr id="10" name="Rectangle 9"/>
          <p:cNvSpPr/>
          <p:nvPr/>
        </p:nvSpPr>
        <p:spPr>
          <a:xfrm>
            <a:off x="4466872" y="0"/>
            <a:ext cx="7725128" cy="619272"/>
          </a:xfrm>
          <a:prstGeom prst="rect">
            <a:avLst/>
          </a:prstGeom>
          <a:solidFill>
            <a:srgbClr val="FFC000"/>
          </a:solidFill>
        </p:spPr>
        <p:txBody>
          <a:bodyPr wrap="square">
            <a:spAutoFit/>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IE" sz="3200" b="1" i="0" u="none" strike="noStrike" kern="0" cap="none" spc="0" normalizeH="0" baseline="0" noProof="0" dirty="0" smtClean="0">
                <a:ln>
                  <a:noFill/>
                </a:ln>
                <a:solidFill>
                  <a:srgbClr val="4472C4">
                    <a:lumMod val="50000"/>
                  </a:srgbClr>
                </a:solidFill>
                <a:effectLst/>
                <a:uLnTx/>
                <a:uFillTx/>
                <a:latin typeface="+mj-lt"/>
                <a:ea typeface="Calibri"/>
                <a:cs typeface="Calibri"/>
                <a:sym typeface="Calibri"/>
              </a:rPr>
              <a:t>Way Forward</a:t>
            </a:r>
            <a:endParaRPr kumimoji="0" lang="en-IE" sz="3200" b="1" i="0" u="none" strike="noStrike" kern="0" cap="none" spc="0" normalizeH="0" baseline="0" noProof="0" dirty="0">
              <a:ln>
                <a:noFill/>
              </a:ln>
              <a:solidFill>
                <a:srgbClr val="4472C4">
                  <a:lumMod val="50000"/>
                </a:srgbClr>
              </a:solidFill>
              <a:effectLst/>
              <a:uLnTx/>
              <a:uFillTx/>
              <a:latin typeface="+mj-lt"/>
              <a:ea typeface="Calibri"/>
              <a:cs typeface="Calibri"/>
              <a:sym typeface="Calibri"/>
            </a:endParaRPr>
          </a:p>
        </p:txBody>
      </p:sp>
      <p:sp>
        <p:nvSpPr>
          <p:cNvPr id="2" name="Rectangle 1"/>
          <p:cNvSpPr/>
          <p:nvPr/>
        </p:nvSpPr>
        <p:spPr>
          <a:xfrm>
            <a:off x="5677988" y="1816906"/>
            <a:ext cx="6096000" cy="769441"/>
          </a:xfrm>
          <a:prstGeom prst="rect">
            <a:avLst/>
          </a:prstGeom>
        </p:spPr>
        <p:txBody>
          <a:bodyPr>
            <a:spAutoFit/>
          </a:bodyPr>
          <a:lstStyle/>
          <a:p>
            <a:pPr marL="342900" marR="0" lvl="0" indent="-342900" algn="l" defTabSz="914400" rtl="0" eaLnBrk="1" fontAlgn="auto" latinLnBrk="0" hangingPunct="1">
              <a:lnSpc>
                <a:spcPct val="100000"/>
              </a:lnSpc>
              <a:spcBef>
                <a:spcPts val="0"/>
              </a:spcBef>
              <a:spcAft>
                <a:spcPts val="0"/>
              </a:spcAft>
              <a:buClr>
                <a:srgbClr val="FFC000"/>
              </a:buClr>
              <a:buSzPct val="100000"/>
              <a:buFont typeface="Arial" panose="020B0604020202020204" pitchFamily="34" charset="0"/>
              <a:buChar char="•"/>
              <a:tabLst/>
              <a:defRPr/>
            </a:pPr>
            <a:endParaRPr kumimoji="0" lang="en-US" sz="2400" b="0" i="0" u="none" strike="noStrike" kern="0" cap="none" spc="0" normalizeH="0" baseline="0" noProof="0" dirty="0">
              <a:ln>
                <a:noFill/>
              </a:ln>
              <a:solidFill>
                <a:srgbClr val="3F3F3F"/>
              </a:solidFill>
              <a:effectLst/>
              <a:uLnTx/>
              <a:uFillTx/>
              <a:latin typeface="Arial"/>
              <a:ea typeface="+mn-ea"/>
              <a:cs typeface="Arial"/>
              <a:sym typeface="Verdana"/>
            </a:endParaRPr>
          </a:p>
          <a:p>
            <a:pPr marL="342900" marR="0" lvl="4" indent="-342900" algn="l" defTabSz="914400" rtl="0" eaLnBrk="1" fontAlgn="auto" latinLnBrk="0" hangingPunct="1">
              <a:lnSpc>
                <a:spcPct val="100000"/>
              </a:lnSpc>
              <a:spcBef>
                <a:spcPts val="0"/>
              </a:spcBef>
              <a:spcAft>
                <a:spcPts val="0"/>
              </a:spcAft>
              <a:buClr>
                <a:srgbClr val="FFC000"/>
              </a:buClr>
              <a:buSzPct val="100000"/>
              <a:buFont typeface="Arial" panose="020B0604020202020204" pitchFamily="34" charset="0"/>
              <a:buChar char="•"/>
              <a:tabLst/>
              <a:defRPr/>
            </a:pPr>
            <a:endParaRPr kumimoji="0" lang="en-US" sz="2000" b="0" i="0" u="none" strike="noStrike" kern="0" cap="none" spc="0" normalizeH="0" baseline="0" noProof="0" dirty="0">
              <a:ln>
                <a:noFill/>
              </a:ln>
              <a:solidFill>
                <a:srgbClr val="000000"/>
              </a:solidFill>
              <a:effectLst/>
              <a:uLnTx/>
              <a:uFillTx/>
              <a:latin typeface="Verdana"/>
              <a:ea typeface="Verdana"/>
              <a:cs typeface="Verdana"/>
              <a:sym typeface="Verdana"/>
            </a:endParaRPr>
          </a:p>
        </p:txBody>
      </p:sp>
      <p:sp>
        <p:nvSpPr>
          <p:cNvPr id="3" name="TextBox 2"/>
          <p:cNvSpPr txBox="1"/>
          <p:nvPr/>
        </p:nvSpPr>
        <p:spPr>
          <a:xfrm>
            <a:off x="4693540" y="2201626"/>
            <a:ext cx="7307116"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2400" b="1"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Study on the implementation of the automatic recognition: </a:t>
            </a:r>
            <a:r>
              <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to be launched end of 2021</a:t>
            </a:r>
            <a:endParaRPr kumimoji="0" lang="en-IE"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2400" b="1"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13 December 2021: </a:t>
            </a:r>
            <a:r>
              <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the NARIC Annual meeting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2400" b="1"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NARIC Call 2022: </a:t>
            </a:r>
            <a:r>
              <a:rPr kumimoji="0" lang="en-GB" sz="2400" b="0" i="0" u="none" strike="noStrike" kern="0" cap="none" spc="0" normalizeH="0" baseline="0" noProof="0" dirty="0" smtClean="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rPr>
              <a:t>Call to be launched in spring 2022</a:t>
            </a:r>
            <a:endParaRPr kumimoji="0" lang="en-GB" sz="2400" b="0" i="0" u="none" strike="noStrike" kern="0" cap="none" spc="0" normalizeH="0" baseline="0" noProof="0" dirty="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n-GB" sz="2400" b="0" i="0" u="none" strike="noStrike" kern="0" cap="none" spc="0" normalizeH="0" baseline="0" noProof="0" dirty="0">
              <a:ln>
                <a:noFill/>
              </a:ln>
              <a:solidFill>
                <a:srgbClr val="4472C4">
                  <a:lumMod val="50000"/>
                </a:srgbClr>
              </a:solidFill>
              <a:effectLst/>
              <a:uLnTx/>
              <a:uFillTx/>
              <a:latin typeface="+mj-lt"/>
              <a:ea typeface="Verdana" panose="020B0604030504040204" pitchFamily="34" charset="0"/>
              <a:cs typeface="Calibri" panose="020F0502020204030204" pitchFamily="34" charset="0"/>
              <a:sym typeface="Aria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42498" y="6237312"/>
            <a:ext cx="2016224" cy="504056"/>
          </a:xfrm>
          <a:prstGeom prst="rect">
            <a:avLst/>
          </a:prstGeom>
        </p:spPr>
      </p:pic>
      <p:sp>
        <p:nvSpPr>
          <p:cNvPr id="9" name="Slide Number Placeholder 3">
            <a:extLst>
              <a:ext uri="{FF2B5EF4-FFF2-40B4-BE49-F238E27FC236}">
                <a16:creationId xmlns:a16="http://schemas.microsoft.com/office/drawing/2014/main" id="{476BBCAC-D494-4D4E-8ADC-33364E53F8A9}"/>
              </a:ext>
            </a:extLst>
          </p:cNvPr>
          <p:cNvSpPr txBox="1">
            <a:spLocks/>
          </p:cNvSpPr>
          <p:nvPr/>
        </p:nvSpPr>
        <p:spPr>
          <a:xfrm>
            <a:off x="8809608" y="6337126"/>
            <a:ext cx="3191048" cy="476250"/>
          </a:xfrm>
          <a:prstGeom prst="rect">
            <a:avLst/>
          </a:prstGeom>
        </p:spPr>
        <p:txBody>
          <a:bodyPr/>
          <a:ls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GB" altLang="en-US" sz="1400" b="0" i="0" u="none" strike="noStrike" kern="1200" cap="none" spc="0" normalizeH="0" baseline="0" noProof="0" dirty="0">
              <a:ln>
                <a:noFill/>
              </a:ln>
              <a:solidFill>
                <a:srgbClr val="0F5494"/>
              </a:solidFill>
              <a:effectLst/>
              <a:uLnTx/>
              <a:uFillTx/>
              <a:latin typeface="Verdana" pitchFamily="34" charset="0"/>
              <a:ea typeface="+mn-ea"/>
              <a:cs typeface="+mn-cs"/>
            </a:endParaRPr>
          </a:p>
        </p:txBody>
      </p:sp>
    </p:spTree>
    <p:extLst>
      <p:ext uri="{BB962C8B-B14F-4D97-AF65-F5344CB8AC3E}">
        <p14:creationId xmlns:p14="http://schemas.microsoft.com/office/powerpoint/2010/main" val="2783421371"/>
      </p:ext>
    </p:extLst>
  </p:cSld>
  <p:clrMapOvr>
    <a:masterClrMapping/>
  </p:clrMapOvr>
  <p:transition spd="slow">
    <p:randomBa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6420"/>
          <a:stretch/>
        </p:blipFill>
        <p:spPr>
          <a:xfrm flipH="1">
            <a:off x="0" y="-73155"/>
            <a:ext cx="12192000" cy="6929717"/>
          </a:xfrm>
          <a:prstGeom prst="rect">
            <a:avLst/>
          </a:prstGeom>
        </p:spPr>
      </p:pic>
      <p:sp>
        <p:nvSpPr>
          <p:cNvPr id="11" name="Title 1"/>
          <p:cNvSpPr>
            <a:spLocks noGrp="1"/>
          </p:cNvSpPr>
          <p:nvPr>
            <p:ph type="title" idx="4294967295"/>
          </p:nvPr>
        </p:nvSpPr>
        <p:spPr>
          <a:xfrm>
            <a:off x="3892528" y="2262665"/>
            <a:ext cx="5060133" cy="1842241"/>
          </a:xfrm>
        </p:spPr>
        <p:txBody>
          <a:bodyPr/>
          <a:lstStyle/>
          <a:p>
            <a:pPr marL="0" algn="ctr"/>
            <a:r>
              <a:rPr lang="fr-BE" sz="4267" dirty="0" err="1">
                <a:solidFill>
                  <a:schemeClr val="bg1"/>
                </a:solidFill>
                <a:latin typeface="Arial" panose="020B0604020202020204" pitchFamily="34" charset="0"/>
                <a:cs typeface="Arial" panose="020B0604020202020204" pitchFamily="34" charset="0"/>
              </a:rPr>
              <a:t>Thank</a:t>
            </a:r>
            <a:r>
              <a:rPr lang="fr-BE" sz="4267" dirty="0">
                <a:solidFill>
                  <a:schemeClr val="bg1"/>
                </a:solidFill>
                <a:latin typeface="Arial" panose="020B0604020202020204" pitchFamily="34" charset="0"/>
                <a:cs typeface="Arial" panose="020B0604020202020204" pitchFamily="34" charset="0"/>
              </a:rPr>
              <a:t> </a:t>
            </a:r>
            <a:r>
              <a:rPr lang="fr-BE" sz="4267" dirty="0" err="1">
                <a:solidFill>
                  <a:schemeClr val="bg1"/>
                </a:solidFill>
                <a:latin typeface="Arial" panose="020B0604020202020204" pitchFamily="34" charset="0"/>
                <a:cs typeface="Arial" panose="020B0604020202020204" pitchFamily="34" charset="0"/>
              </a:rPr>
              <a:t>you</a:t>
            </a:r>
            <a:r>
              <a:rPr lang="fr-BE" sz="4267" dirty="0">
                <a:solidFill>
                  <a:schemeClr val="bg1"/>
                </a:solidFill>
                <a:latin typeface="Arial" panose="020B0604020202020204" pitchFamily="34" charset="0"/>
                <a:cs typeface="Arial" panose="020B0604020202020204" pitchFamily="34" charset="0"/>
              </a:rPr>
              <a:t> for </a:t>
            </a:r>
            <a:r>
              <a:rPr lang="fr-BE" sz="4267" dirty="0" err="1">
                <a:solidFill>
                  <a:schemeClr val="bg1"/>
                </a:solidFill>
                <a:latin typeface="Arial" panose="020B0604020202020204" pitchFamily="34" charset="0"/>
                <a:cs typeface="Arial" panose="020B0604020202020204" pitchFamily="34" charset="0"/>
              </a:rPr>
              <a:t>your</a:t>
            </a:r>
            <a:r>
              <a:rPr lang="fr-BE" sz="4267" dirty="0">
                <a:solidFill>
                  <a:schemeClr val="bg1"/>
                </a:solidFill>
                <a:latin typeface="Arial" panose="020B0604020202020204" pitchFamily="34" charset="0"/>
                <a:cs typeface="Arial" panose="020B0604020202020204" pitchFamily="34" charset="0"/>
              </a:rPr>
              <a:t> attention!</a:t>
            </a:r>
            <a:endParaRPr lang="en-GB" sz="4267" b="0"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8382" y="5799288"/>
            <a:ext cx="2766780" cy="725931"/>
          </a:xfrm>
          <a:prstGeom prst="rect">
            <a:avLst/>
          </a:prstGeom>
        </p:spPr>
      </p:pic>
    </p:spTree>
    <p:extLst>
      <p:ext uri="{BB962C8B-B14F-4D97-AF65-F5344CB8AC3E}">
        <p14:creationId xmlns:p14="http://schemas.microsoft.com/office/powerpoint/2010/main" val="3707453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499" r="43027"/>
          <a:stretch/>
        </p:blipFill>
        <p:spPr>
          <a:xfrm>
            <a:off x="-494483" y="-171400"/>
            <a:ext cx="4440115" cy="7029400"/>
          </a:xfrm>
          <a:prstGeom prst="rect">
            <a:avLst/>
          </a:prstGeom>
          <a:solidFill>
            <a:schemeClr val="bg2">
              <a:lumMod val="50000"/>
            </a:schemeClr>
          </a:solidFill>
        </p:spPr>
      </p:pic>
      <p:sp>
        <p:nvSpPr>
          <p:cNvPr id="3" name="Content Placeholder 2"/>
          <p:cNvSpPr>
            <a:spLocks noGrp="1"/>
          </p:cNvSpPr>
          <p:nvPr>
            <p:ph idx="1"/>
          </p:nvPr>
        </p:nvSpPr>
        <p:spPr>
          <a:xfrm>
            <a:off x="4703886" y="1274886"/>
            <a:ext cx="7288822" cy="4822186"/>
          </a:xfrm>
        </p:spPr>
        <p:txBody>
          <a:bodyPr vert="horz" lIns="91440" tIns="45720" rIns="91440" bIns="45720" rtlCol="0" anchor="ctr">
            <a:noAutofit/>
          </a:bodyPr>
          <a:lstStyle/>
          <a:p>
            <a:r>
              <a:rPr lang="en-GB" sz="1600" b="1" dirty="0">
                <a:solidFill>
                  <a:schemeClr val="bg2">
                    <a:lumMod val="25000"/>
                  </a:schemeClr>
                </a:solidFill>
              </a:rPr>
              <a:t>The “academic recognition of diplomas and periods of study” is one of the explicit aims of European cooperation in education, as defined by Article 165 TFEU</a:t>
            </a:r>
            <a:r>
              <a:rPr lang="en-GB" sz="1600" b="1" dirty="0" smtClean="0">
                <a:solidFill>
                  <a:schemeClr val="bg2">
                    <a:lumMod val="25000"/>
                  </a:schemeClr>
                </a:solidFill>
              </a:rPr>
              <a:t>.</a:t>
            </a:r>
          </a:p>
          <a:p>
            <a:r>
              <a:rPr lang="en-GB" sz="1600" b="1" dirty="0">
                <a:solidFill>
                  <a:schemeClr val="bg2">
                    <a:lumMod val="25000"/>
                  </a:schemeClr>
                </a:solidFill>
              </a:rPr>
              <a:t>The implementation of the Council Recommendation is an essential building block of the European Education Area</a:t>
            </a:r>
            <a:r>
              <a:rPr lang="en-GB" sz="1600" b="1" dirty="0" smtClean="0">
                <a:solidFill>
                  <a:schemeClr val="bg2">
                    <a:lumMod val="25000"/>
                  </a:schemeClr>
                </a:solidFill>
              </a:rPr>
              <a:t>.</a:t>
            </a:r>
          </a:p>
          <a:p>
            <a:r>
              <a:rPr lang="en-GB" sz="1600" b="1" dirty="0" smtClean="0">
                <a:solidFill>
                  <a:schemeClr val="bg2">
                    <a:lumMod val="25000"/>
                  </a:schemeClr>
                </a:solidFill>
              </a:rPr>
              <a:t> </a:t>
            </a:r>
            <a:r>
              <a:rPr lang="en-GB" sz="1600" b="1" dirty="0">
                <a:solidFill>
                  <a:schemeClr val="bg2">
                    <a:lumMod val="25000"/>
                  </a:schemeClr>
                </a:solidFill>
              </a:rPr>
              <a:t>It is crucial for enabling and increasing mobility of learners in all educational fields and for making the new and reinforced Erasmus+ programme 2021-27 a success. </a:t>
            </a:r>
            <a:r>
              <a:rPr lang="en-GB" sz="1600" b="1" dirty="0" smtClean="0">
                <a:solidFill>
                  <a:schemeClr val="bg2">
                    <a:lumMod val="25000"/>
                  </a:schemeClr>
                </a:solidFill>
                <a:cs typeface="Calibri"/>
              </a:rPr>
              <a:t>		</a:t>
            </a:r>
            <a:endParaRPr lang="en-GB" sz="1600" b="1" dirty="0">
              <a:solidFill>
                <a:schemeClr val="bg2">
                  <a:lumMod val="25000"/>
                </a:schemeClr>
              </a:solidFill>
              <a:cs typeface="Calibri" panose="020F0502020204030204" pitchFamily="34" charset="0"/>
            </a:endParaRPr>
          </a:p>
          <a:p>
            <a:r>
              <a:rPr lang="en-GB" sz="1600" b="1" dirty="0" smtClean="0">
                <a:solidFill>
                  <a:schemeClr val="bg2">
                    <a:lumMod val="25000"/>
                  </a:schemeClr>
                </a:solidFill>
              </a:rPr>
              <a:t>Further included in Council </a:t>
            </a:r>
            <a:r>
              <a:rPr lang="en-GB" sz="1600" b="1" dirty="0">
                <a:solidFill>
                  <a:schemeClr val="bg2">
                    <a:lumMod val="25000"/>
                  </a:schemeClr>
                </a:solidFill>
              </a:rPr>
              <a:t>Resolution on a strategic framework for European cooperation in education and training towards achieving the European Education Area and beyond (2021-2030</a:t>
            </a:r>
            <a:r>
              <a:rPr lang="en-GB" sz="1600" b="1" dirty="0" smtClean="0">
                <a:solidFill>
                  <a:schemeClr val="bg2">
                    <a:lumMod val="25000"/>
                  </a:schemeClr>
                </a:solidFill>
              </a:rPr>
              <a:t>).</a:t>
            </a:r>
            <a:endParaRPr lang="en-GB" sz="1600" b="1" dirty="0" smtClean="0">
              <a:solidFill>
                <a:schemeClr val="bg2">
                  <a:lumMod val="25000"/>
                </a:schemeClr>
              </a:solidFill>
            </a:endParaRPr>
          </a:p>
        </p:txBody>
      </p:sp>
      <p:sp>
        <p:nvSpPr>
          <p:cNvPr id="5" name="Title 1"/>
          <p:cNvSpPr txBox="1">
            <a:spLocks/>
          </p:cNvSpPr>
          <p:nvPr/>
        </p:nvSpPr>
        <p:spPr>
          <a:xfrm>
            <a:off x="1188720" y="140971"/>
            <a:ext cx="4691256" cy="104774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84A9B"/>
                </a:solidFill>
                <a:latin typeface="Arial" panose="020B0604020202020204" pitchFamily="34" charset="0"/>
                <a:ea typeface="+mj-ea"/>
                <a:cs typeface="Arial" panose="020B0604020202020204" pitchFamily="34" charset="0"/>
              </a:defRPr>
            </a:lvl1pPr>
          </a:lstStyle>
          <a:p>
            <a:endParaRPr lang="en-US" sz="3000">
              <a:solidFill>
                <a:schemeClr val="bg1"/>
              </a:solidFill>
            </a:endParaRPr>
          </a:p>
        </p:txBody>
      </p:sp>
      <p:sp>
        <p:nvSpPr>
          <p:cNvPr id="2" name="TextBox 1"/>
          <p:cNvSpPr txBox="1"/>
          <p:nvPr/>
        </p:nvSpPr>
        <p:spPr>
          <a:xfrm>
            <a:off x="4703886" y="140971"/>
            <a:ext cx="7190820" cy="830997"/>
          </a:xfrm>
          <a:prstGeom prst="rect">
            <a:avLst/>
          </a:prstGeom>
          <a:noFill/>
        </p:spPr>
        <p:txBody>
          <a:bodyPr wrap="square" lIns="91440" tIns="45720" rIns="91440" bIns="45720" rtlCol="0" anchor="t">
            <a:spAutoFit/>
          </a:bodyPr>
          <a:lstStyle/>
          <a:p>
            <a:r>
              <a:rPr lang="en-GB" sz="2400" dirty="0" smtClean="0">
                <a:solidFill>
                  <a:srgbClr val="FFC000"/>
                </a:solidFill>
                <a:latin typeface="+mn-lt"/>
                <a:ea typeface="Verdana"/>
              </a:rPr>
              <a:t>Towards automatic recognition </a:t>
            </a:r>
            <a:endParaRPr lang="en-GB" sz="2400" dirty="0">
              <a:solidFill>
                <a:srgbClr val="FFC000"/>
              </a:solidFill>
              <a:latin typeface="+mn-lt"/>
              <a:ea typeface="Verdana"/>
            </a:endParaRPr>
          </a:p>
          <a:p>
            <a:r>
              <a:rPr lang="en-GB" sz="2400" u="sng" dirty="0">
                <a:solidFill>
                  <a:srgbClr val="FFC000"/>
                </a:solidFill>
                <a:latin typeface="+mn-lt"/>
                <a:ea typeface="Verdana"/>
              </a:rPr>
              <a:t>A </a:t>
            </a:r>
            <a:r>
              <a:rPr lang="en-GB" sz="2400" u="sng" dirty="0" smtClean="0">
                <a:solidFill>
                  <a:srgbClr val="FFC000"/>
                </a:solidFill>
                <a:latin typeface="+mn-lt"/>
                <a:ea typeface="Verdana"/>
              </a:rPr>
              <a:t>Recap</a:t>
            </a:r>
            <a:endParaRPr lang="en-GB" dirty="0">
              <a:latin typeface="+mn-lt"/>
            </a:endParaRPr>
          </a:p>
        </p:txBody>
      </p:sp>
    </p:spTree>
    <p:extLst>
      <p:ext uri="{BB962C8B-B14F-4D97-AF65-F5344CB8AC3E}">
        <p14:creationId xmlns:p14="http://schemas.microsoft.com/office/powerpoint/2010/main" val="3610680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r>
              <a:rPr lang="en-GB" b="1" dirty="0" smtClean="0">
                <a:solidFill>
                  <a:schemeClr val="accent4"/>
                </a:solidFill>
              </a:rPr>
              <a:t>		What </a:t>
            </a:r>
            <a:r>
              <a:rPr lang="en-GB" b="1" dirty="0" smtClean="0">
                <a:solidFill>
                  <a:schemeClr val="accent4"/>
                </a:solidFill>
              </a:rPr>
              <a:t>is automatic recognition</a:t>
            </a:r>
            <a:endParaRPr lang="pt-PT" b="1" dirty="0">
              <a:solidFill>
                <a:schemeClr val="accent4"/>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8433449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9153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outdoor, plant, curb&#10;&#10;Description automatically generated"/>
          <p:cNvPicPr>
            <a:picLocks noChangeAspect="1"/>
          </p:cNvPicPr>
          <p:nvPr/>
        </p:nvPicPr>
        <p:blipFill rotWithShape="1">
          <a:blip r:embed="rId3"/>
          <a:srcRect l="19375" r="19375"/>
          <a:stretch/>
        </p:blipFill>
        <p:spPr>
          <a:xfrm>
            <a:off x="-705269" y="-8379"/>
            <a:ext cx="6336196" cy="6900097"/>
          </a:xfrm>
          <a:prstGeom prst="rect">
            <a:avLst/>
          </a:prstGeom>
        </p:spPr>
      </p:pic>
      <p:sp>
        <p:nvSpPr>
          <p:cNvPr id="5" name="Rectangle 4"/>
          <p:cNvSpPr/>
          <p:nvPr/>
        </p:nvSpPr>
        <p:spPr>
          <a:xfrm>
            <a:off x="4679168" y="1184099"/>
            <a:ext cx="7512832" cy="4596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0" indent="-1143000" algn="ctr">
              <a:buFont typeface="Arial" panose="020B0604020202020204" pitchFamily="34" charset="0"/>
              <a:buChar char="•"/>
            </a:pPr>
            <a:endParaRPr lang="en-GB"/>
          </a:p>
        </p:txBody>
      </p:sp>
      <p:sp>
        <p:nvSpPr>
          <p:cNvPr id="6" name="Title 1">
            <a:extLst>
              <a:ext uri="{FF2B5EF4-FFF2-40B4-BE49-F238E27FC236}">
                <a16:creationId xmlns:a16="http://schemas.microsoft.com/office/drawing/2014/main" id="{CBAE1133-C831-480E-A56B-6EE0A4A32B8E}"/>
              </a:ext>
            </a:extLst>
          </p:cNvPr>
          <p:cNvSpPr>
            <a:spLocks noGrp="1"/>
          </p:cNvSpPr>
          <p:nvPr>
            <p:ph type="title"/>
          </p:nvPr>
        </p:nvSpPr>
        <p:spPr>
          <a:xfrm>
            <a:off x="4679169" y="1"/>
            <a:ext cx="7512832" cy="1184098"/>
          </a:xfrm>
          <a:solidFill>
            <a:srgbClr val="FFC000"/>
          </a:solidFill>
        </p:spPr>
        <p:txBody>
          <a:bodyPr>
            <a:normAutofit/>
          </a:bodyPr>
          <a:lstStyle/>
          <a:p>
            <a:pPr algn="ctr"/>
            <a:r>
              <a:rPr lang="en-GB" sz="3600" b="1" dirty="0" smtClean="0">
                <a:solidFill>
                  <a:schemeClr val="bg2">
                    <a:lumMod val="25000"/>
                  </a:schemeClr>
                </a:solidFill>
              </a:rPr>
              <a:t>State of play</a:t>
            </a:r>
            <a:endParaRPr lang="en-GB" sz="3600" b="1" dirty="0">
              <a:solidFill>
                <a:schemeClr val="bg2">
                  <a:lumMod val="25000"/>
                </a:schemeClr>
              </a:solidFill>
            </a:endParaRPr>
          </a:p>
        </p:txBody>
      </p:sp>
      <p:sp>
        <p:nvSpPr>
          <p:cNvPr id="7" name="TextBox 6"/>
          <p:cNvSpPr txBox="1"/>
          <p:nvPr/>
        </p:nvSpPr>
        <p:spPr>
          <a:xfrm>
            <a:off x="4799856" y="1701802"/>
            <a:ext cx="7296808" cy="4862870"/>
          </a:xfrm>
          <a:prstGeom prst="rect">
            <a:avLst/>
          </a:prstGeom>
          <a:noFill/>
        </p:spPr>
        <p:txBody>
          <a:bodyPr wrap="square" rtlCol="0">
            <a:spAutoFit/>
          </a:bodyPr>
          <a:lstStyle/>
          <a:p>
            <a:pPr lvl="0" eaLnBrk="0" hangingPunct="0"/>
            <a:r>
              <a:rPr lang="en-GB" altLang="pt-PT" sz="1400" dirty="0">
                <a:solidFill>
                  <a:schemeClr val="bg2">
                    <a:lumMod val="25000"/>
                  </a:schemeClr>
                </a:solidFill>
                <a:latin typeface="+mj-lt"/>
                <a:ea typeface="Calibri" panose="020F0502020204030204" pitchFamily="34" charset="0"/>
              </a:rPr>
              <a:t>The Mobility </a:t>
            </a:r>
            <a:r>
              <a:rPr lang="en-GB" altLang="pt-PT" sz="1400" dirty="0" smtClean="0">
                <a:solidFill>
                  <a:schemeClr val="bg2">
                    <a:lumMod val="25000"/>
                  </a:schemeClr>
                </a:solidFill>
                <a:latin typeface="+mj-lt"/>
                <a:ea typeface="Calibri" panose="020F0502020204030204" pitchFamily="34" charset="0"/>
              </a:rPr>
              <a:t>Scoreboard </a:t>
            </a:r>
            <a:r>
              <a:rPr lang="en-GB" altLang="pt-PT" sz="1400" dirty="0">
                <a:solidFill>
                  <a:schemeClr val="bg2">
                    <a:lumMod val="25000"/>
                  </a:schemeClr>
                </a:solidFill>
                <a:latin typeface="+mj-lt"/>
                <a:ea typeface="Calibri" panose="020F0502020204030204" pitchFamily="34" charset="0"/>
              </a:rPr>
              <a:t>in the field of Higher Education identified </a:t>
            </a:r>
            <a:r>
              <a:rPr lang="en-GB" altLang="pt-PT" sz="1400" dirty="0">
                <a:solidFill>
                  <a:schemeClr val="bg2">
                    <a:lumMod val="25000"/>
                  </a:schemeClr>
                </a:solidFill>
                <a:effectLst>
                  <a:outerShdw blurRad="38100" dist="38100" dir="2700000" algn="tl">
                    <a:srgbClr val="000000">
                      <a:alpha val="43137"/>
                    </a:srgbClr>
                  </a:outerShdw>
                </a:effectLst>
                <a:latin typeface="+mj-lt"/>
                <a:ea typeface="Calibri" panose="020F0502020204030204" pitchFamily="34" charset="0"/>
              </a:rPr>
              <a:t>nine education systems</a:t>
            </a:r>
          </a:p>
          <a:p>
            <a:pPr lvl="0" eaLnBrk="0" hangingPunct="0"/>
            <a:r>
              <a:rPr lang="en-GB" altLang="pt-PT" sz="1400" dirty="0">
                <a:solidFill>
                  <a:schemeClr val="bg2">
                    <a:lumMod val="25000"/>
                  </a:schemeClr>
                </a:solidFill>
                <a:latin typeface="+mj-lt"/>
                <a:ea typeface="Calibri" panose="020F0502020204030204" pitchFamily="34" charset="0"/>
              </a:rPr>
              <a:t> (Denmark, Germany, France, Italy, Malta, Poland, Finland, Sweden, Norway) in 2018/19 which report that they operate on the basis of automatic </a:t>
            </a:r>
            <a:r>
              <a:rPr lang="en-GB" altLang="pt-PT" sz="1400" dirty="0" smtClean="0">
                <a:solidFill>
                  <a:schemeClr val="bg2">
                    <a:lumMod val="25000"/>
                  </a:schemeClr>
                </a:solidFill>
                <a:latin typeface="+mj-lt"/>
                <a:ea typeface="Calibri" panose="020F0502020204030204" pitchFamily="34" charset="0"/>
              </a:rPr>
              <a:t>recognition of </a:t>
            </a:r>
            <a:r>
              <a:rPr lang="en-GB" altLang="pt-PT" sz="1400" dirty="0">
                <a:solidFill>
                  <a:schemeClr val="bg2">
                    <a:lumMod val="25000"/>
                  </a:schemeClr>
                </a:solidFill>
                <a:latin typeface="+mj-lt"/>
                <a:ea typeface="Calibri" panose="020F0502020204030204" pitchFamily="34" charset="0"/>
              </a:rPr>
              <a:t>degrees. </a:t>
            </a:r>
          </a:p>
          <a:p>
            <a:pPr lvl="0" eaLnBrk="0" hangingPunct="0"/>
            <a:endParaRPr lang="en-GB" altLang="pt-PT" sz="1400" dirty="0">
              <a:solidFill>
                <a:schemeClr val="bg2">
                  <a:lumMod val="25000"/>
                </a:schemeClr>
              </a:solidFill>
              <a:latin typeface="+mj-lt"/>
              <a:ea typeface="Calibri" panose="020F0502020204030204" pitchFamily="34" charset="0"/>
            </a:endParaRPr>
          </a:p>
          <a:p>
            <a:pPr lvl="0" eaLnBrk="0" hangingPunct="0"/>
            <a:endParaRPr lang="en-GB" altLang="pt-PT" sz="1400" dirty="0">
              <a:solidFill>
                <a:schemeClr val="bg2">
                  <a:lumMod val="25000"/>
                </a:schemeClr>
              </a:solidFill>
              <a:latin typeface="+mj-lt"/>
              <a:ea typeface="Calibri" panose="020F0502020204030204" pitchFamily="34" charset="0"/>
            </a:endParaRPr>
          </a:p>
          <a:p>
            <a:pPr lvl="0" eaLnBrk="0" hangingPunct="0"/>
            <a:r>
              <a:rPr lang="en-GB" altLang="pt-PT" sz="1400" dirty="0">
                <a:solidFill>
                  <a:schemeClr val="bg2">
                    <a:lumMod val="25000"/>
                  </a:schemeClr>
                </a:solidFill>
                <a:effectLst>
                  <a:outerShdw blurRad="38100" dist="38100" dir="2700000" algn="tl">
                    <a:srgbClr val="000000">
                      <a:alpha val="43137"/>
                    </a:srgbClr>
                  </a:outerShdw>
                </a:effectLst>
                <a:latin typeface="+mj-lt"/>
                <a:ea typeface="Calibri" panose="020F0502020204030204" pitchFamily="34" charset="0"/>
              </a:rPr>
              <a:t>Twelve</a:t>
            </a:r>
            <a:r>
              <a:rPr lang="en-GB" altLang="pt-PT" sz="1400" dirty="0">
                <a:solidFill>
                  <a:schemeClr val="bg2">
                    <a:lumMod val="25000"/>
                  </a:schemeClr>
                </a:solidFill>
                <a:latin typeface="+mj-lt"/>
                <a:ea typeface="Calibri" panose="020F0502020204030204" pitchFamily="34" charset="0"/>
              </a:rPr>
              <a:t> other countries (Baltic States, Benelux countries, Portugal, Czechia, Slovakia, Hungary and Romania) report to apply automatic recognition on the basis of bilateral or regional agreements. </a:t>
            </a:r>
            <a:endParaRPr lang="en-GB" altLang="pt-PT" sz="1400" dirty="0" smtClean="0">
              <a:solidFill>
                <a:schemeClr val="bg2">
                  <a:lumMod val="25000"/>
                </a:schemeClr>
              </a:solidFill>
              <a:latin typeface="+mj-lt"/>
              <a:ea typeface="Calibri" panose="020F0502020204030204" pitchFamily="34" charset="0"/>
            </a:endParaRPr>
          </a:p>
          <a:p>
            <a:pPr lvl="0" eaLnBrk="0" hangingPunct="0"/>
            <a:endParaRPr lang="en-GB" altLang="pt-PT" sz="1400" dirty="0">
              <a:solidFill>
                <a:schemeClr val="bg2">
                  <a:lumMod val="25000"/>
                </a:schemeClr>
              </a:solidFill>
              <a:latin typeface="+mj-lt"/>
            </a:endParaRPr>
          </a:p>
          <a:p>
            <a:pPr lvl="0" eaLnBrk="0" hangingPunct="0"/>
            <a:r>
              <a:rPr lang="en-GB" sz="1400" dirty="0">
                <a:solidFill>
                  <a:schemeClr val="bg2">
                    <a:lumMod val="25000"/>
                  </a:schemeClr>
                </a:solidFill>
                <a:latin typeface="+mj-lt"/>
              </a:rPr>
              <a:t>At the time of the preparation of the Council Recommendation, recognition of learning periods in the context of the Erasmus+ Programme, where Learning Agreements specify clearly the conditions for automatic recognition, stood at 81.8%, way below the expected close to 100%. In the academic year 2019/2020, it had reached the level of </a:t>
            </a:r>
            <a:r>
              <a:rPr lang="en-GB" sz="1400" dirty="0" smtClean="0">
                <a:solidFill>
                  <a:schemeClr val="bg2">
                    <a:lumMod val="25000"/>
                  </a:schemeClr>
                </a:solidFill>
                <a:latin typeface="+mj-lt"/>
              </a:rPr>
              <a:t>83.5% (based </a:t>
            </a:r>
            <a:r>
              <a:rPr lang="en-GB" sz="1400" dirty="0">
                <a:solidFill>
                  <a:schemeClr val="bg2">
                    <a:lumMod val="25000"/>
                  </a:schemeClr>
                </a:solidFill>
                <a:latin typeface="+mj-lt"/>
              </a:rPr>
              <a:t>on self-reporting of </a:t>
            </a:r>
            <a:r>
              <a:rPr lang="en-GB" sz="1400" dirty="0" smtClean="0">
                <a:solidFill>
                  <a:schemeClr val="bg2">
                    <a:lumMod val="25000"/>
                  </a:schemeClr>
                </a:solidFill>
                <a:latin typeface="+mj-lt"/>
              </a:rPr>
              <a:t>students).</a:t>
            </a:r>
            <a:endParaRPr lang="pt-PT" altLang="pt-PT" sz="1400" dirty="0">
              <a:solidFill>
                <a:schemeClr val="bg2">
                  <a:lumMod val="25000"/>
                </a:schemeClr>
              </a:solidFill>
              <a:latin typeface="+mj-lt"/>
            </a:endParaRPr>
          </a:p>
          <a:p>
            <a:pPr marL="342900" indent="-342900">
              <a:spcBef>
                <a:spcPts val="1200"/>
              </a:spcBef>
              <a:spcAft>
                <a:spcPts val="1200"/>
              </a:spcAft>
              <a:buFont typeface="Arial" panose="020B0604020202020204" pitchFamily="34" charset="0"/>
              <a:buChar char="•"/>
            </a:pPr>
            <a:endParaRPr lang="en-GB" b="0" dirty="0">
              <a:solidFill>
                <a:schemeClr val="tx1"/>
              </a:solidFill>
            </a:endParaRPr>
          </a:p>
        </p:txBody>
      </p:sp>
    </p:spTree>
    <p:extLst>
      <p:ext uri="{BB962C8B-B14F-4D97-AF65-F5344CB8AC3E}">
        <p14:creationId xmlns:p14="http://schemas.microsoft.com/office/powerpoint/2010/main" val="1669382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6884" t="-362" r="1688" b="9885"/>
          <a:stretch/>
        </p:blipFill>
        <p:spPr>
          <a:xfrm>
            <a:off x="-27384" y="-82576"/>
            <a:ext cx="3652936" cy="6940576"/>
          </a:xfrm>
          <a:prstGeom prst="rect">
            <a:avLst/>
          </a:prstGeom>
        </p:spPr>
      </p:pic>
      <p:sp>
        <p:nvSpPr>
          <p:cNvPr id="9" name="Rectangle 8"/>
          <p:cNvSpPr/>
          <p:nvPr/>
        </p:nvSpPr>
        <p:spPr>
          <a:xfrm>
            <a:off x="970722" y="394437"/>
            <a:ext cx="7128792" cy="2179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70722" y="482860"/>
            <a:ext cx="11150234" cy="782357"/>
          </a:xfrm>
        </p:spPr>
        <p:txBody>
          <a:bodyPr/>
          <a:lstStyle/>
          <a:p>
            <a:r>
              <a:rPr lang="en-GB" dirty="0" smtClean="0"/>
              <a:t>Models of automatic recognition</a:t>
            </a:r>
            <a:endParaRPr lang="en-US" dirty="0"/>
          </a:p>
        </p:txBody>
      </p:sp>
      <p:cxnSp>
        <p:nvCxnSpPr>
          <p:cNvPr id="11" name="Straight Connector 10"/>
          <p:cNvCxnSpPr/>
          <p:nvPr/>
        </p:nvCxnSpPr>
        <p:spPr>
          <a:xfrm flipH="1">
            <a:off x="970722" y="2580447"/>
            <a:ext cx="316835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970722" y="400966"/>
            <a:ext cx="316835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970722" y="394438"/>
            <a:ext cx="13672" cy="218600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aphicFrame>
        <p:nvGraphicFramePr>
          <p:cNvPr id="15" name="Diagram 14"/>
          <p:cNvGraphicFramePr>
            <a:graphicFrameLocks noChangeAspect="1"/>
          </p:cNvGraphicFramePr>
          <p:nvPr>
            <p:extLst>
              <p:ext uri="{D42A27DB-BD31-4B8C-83A1-F6EECF244321}">
                <p14:modId xmlns:p14="http://schemas.microsoft.com/office/powerpoint/2010/main" val="1773682865"/>
              </p:ext>
            </p:extLst>
          </p:nvPr>
        </p:nvGraphicFramePr>
        <p:xfrm>
          <a:off x="4285930" y="1265217"/>
          <a:ext cx="8315999" cy="554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46778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outdoor, plant, curb&#10;&#10;Description automatically generated"/>
          <p:cNvPicPr>
            <a:picLocks noChangeAspect="1"/>
          </p:cNvPicPr>
          <p:nvPr/>
        </p:nvPicPr>
        <p:blipFill rotWithShape="1">
          <a:blip r:embed="rId3"/>
          <a:srcRect l="19375" r="19375"/>
          <a:stretch/>
        </p:blipFill>
        <p:spPr>
          <a:xfrm>
            <a:off x="-898706" y="107576"/>
            <a:ext cx="5304176" cy="6527744"/>
          </a:xfrm>
          <a:prstGeom prst="rect">
            <a:avLst/>
          </a:prstGeom>
        </p:spPr>
      </p:pic>
      <p:sp>
        <p:nvSpPr>
          <p:cNvPr id="5" name="Rectangle 4"/>
          <p:cNvSpPr/>
          <p:nvPr/>
        </p:nvSpPr>
        <p:spPr>
          <a:xfrm>
            <a:off x="4797700" y="1916896"/>
            <a:ext cx="7298964" cy="3892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0" marR="0" lvl="0" indent="-11430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7600" b="1" i="0" u="none" strike="noStrike" kern="1200" cap="none" spc="0" normalizeH="0" baseline="0" noProof="0">
              <a:ln>
                <a:noFill/>
              </a:ln>
              <a:solidFill>
                <a:srgbClr val="FFFFFF"/>
              </a:solidFill>
              <a:effectLst/>
              <a:uLnTx/>
              <a:uFillTx/>
              <a:latin typeface="Arial"/>
              <a:ea typeface="+mn-ea"/>
              <a:cs typeface="+mn-cs"/>
            </a:endParaRPr>
          </a:p>
        </p:txBody>
      </p:sp>
      <p:sp>
        <p:nvSpPr>
          <p:cNvPr id="6" name="Title 1">
            <a:extLst>
              <a:ext uri="{FF2B5EF4-FFF2-40B4-BE49-F238E27FC236}">
                <a16:creationId xmlns:a16="http://schemas.microsoft.com/office/drawing/2014/main" id="{CBAE1133-C831-480E-A56B-6EE0A4A32B8E}"/>
              </a:ext>
            </a:extLst>
          </p:cNvPr>
          <p:cNvSpPr>
            <a:spLocks noGrp="1"/>
          </p:cNvSpPr>
          <p:nvPr>
            <p:ph type="title"/>
          </p:nvPr>
        </p:nvSpPr>
        <p:spPr>
          <a:xfrm>
            <a:off x="4405470" y="0"/>
            <a:ext cx="7786530" cy="1013724"/>
          </a:xfrm>
          <a:solidFill>
            <a:srgbClr val="FFC000"/>
          </a:solidFill>
        </p:spPr>
        <p:txBody>
          <a:bodyPr>
            <a:normAutofit/>
          </a:bodyPr>
          <a:lstStyle/>
          <a:p>
            <a:pPr algn="ctr"/>
            <a:r>
              <a:rPr lang="en-GB" sz="3600" b="1" dirty="0" smtClean="0">
                <a:solidFill>
                  <a:schemeClr val="bg2">
                    <a:lumMod val="25000"/>
                  </a:schemeClr>
                </a:solidFill>
                <a:cs typeface="Calibri" panose="020F0502020204030204" pitchFamily="34" charset="0"/>
              </a:rPr>
              <a:t>Multilateral agreements</a:t>
            </a:r>
            <a:endParaRPr lang="en-GB" sz="3600" b="1" dirty="0">
              <a:solidFill>
                <a:schemeClr val="bg2">
                  <a:lumMod val="25000"/>
                </a:schemeClr>
              </a:solidFill>
              <a:cs typeface="Calibri" panose="020F0502020204030204" pitchFamily="34" charset="0"/>
            </a:endParaRPr>
          </a:p>
        </p:txBody>
      </p:sp>
      <p:sp>
        <p:nvSpPr>
          <p:cNvPr id="7" name="TextBox 6"/>
          <p:cNvSpPr txBox="1"/>
          <p:nvPr/>
        </p:nvSpPr>
        <p:spPr>
          <a:xfrm>
            <a:off x="4405470" y="1019908"/>
            <a:ext cx="7868592" cy="5609228"/>
          </a:xfrm>
          <a:prstGeom prst="rect">
            <a:avLst/>
          </a:prstGeom>
          <a:noFill/>
        </p:spPr>
        <p:txBody>
          <a:bodyPr wrap="square" rtlCol="0">
            <a:spAutoFit/>
          </a:bodyPr>
          <a:lstStyle/>
          <a:p>
            <a:endParaRPr lang="lt-LT" sz="1050" dirty="0">
              <a:solidFill>
                <a:srgbClr val="136C73"/>
              </a:solidFill>
            </a:endParaRPr>
          </a:p>
          <a:p>
            <a:r>
              <a:rPr lang="lt-LT" sz="1600" dirty="0" smtClean="0">
                <a:solidFill>
                  <a:schemeClr val="tx2">
                    <a:lumMod val="75000"/>
                  </a:schemeClr>
                </a:solidFill>
                <a:latin typeface="+mj-lt"/>
              </a:rPr>
              <a:t>BENELUX</a:t>
            </a:r>
            <a:r>
              <a:rPr lang="en-GB" sz="1600" dirty="0" smtClean="0">
                <a:solidFill>
                  <a:schemeClr val="tx2">
                    <a:lumMod val="75000"/>
                  </a:schemeClr>
                </a:solidFill>
                <a:latin typeface="+mj-lt"/>
              </a:rPr>
              <a:t> intergovernmental cooperation</a:t>
            </a:r>
            <a:r>
              <a:rPr lang="lt-LT" sz="1600" dirty="0" smtClean="0">
                <a:solidFill>
                  <a:schemeClr val="tx2">
                    <a:lumMod val="75000"/>
                  </a:schemeClr>
                </a:solidFill>
                <a:latin typeface="+mj-lt"/>
              </a:rPr>
              <a:t>: </a:t>
            </a:r>
            <a:r>
              <a:rPr lang="en-US" sz="1600" dirty="0">
                <a:solidFill>
                  <a:schemeClr val="tx2">
                    <a:lumMod val="75000"/>
                  </a:schemeClr>
                </a:solidFill>
                <a:latin typeface="+mj-lt"/>
              </a:rPr>
              <a:t>The Decision </a:t>
            </a:r>
            <a:r>
              <a:rPr lang="en-US" sz="1600" dirty="0" smtClean="0">
                <a:solidFill>
                  <a:schemeClr val="tx2">
                    <a:lumMod val="75000"/>
                  </a:schemeClr>
                </a:solidFill>
                <a:latin typeface="+mj-lt"/>
              </a:rPr>
              <a:t>of </a:t>
            </a:r>
            <a:r>
              <a:rPr lang="en-US" sz="1600" dirty="0">
                <a:solidFill>
                  <a:schemeClr val="tx2">
                    <a:lumMod val="75000"/>
                  </a:schemeClr>
                </a:solidFill>
                <a:latin typeface="+mj-lt"/>
              </a:rPr>
              <a:t>the Benelux Committee of Ministers concerning the automatic mutual generic level recognition of higher education </a:t>
            </a:r>
            <a:r>
              <a:rPr lang="en-US" sz="1600" dirty="0" smtClean="0">
                <a:solidFill>
                  <a:schemeClr val="tx2">
                    <a:lumMod val="75000"/>
                  </a:schemeClr>
                </a:solidFill>
                <a:latin typeface="+mj-lt"/>
              </a:rPr>
              <a:t>degrees</a:t>
            </a:r>
          </a:p>
          <a:p>
            <a:endParaRPr lang="en-US" sz="1600" dirty="0">
              <a:solidFill>
                <a:schemeClr val="tx2">
                  <a:lumMod val="75000"/>
                </a:schemeClr>
              </a:solidFill>
              <a:latin typeface="+mj-lt"/>
            </a:endParaRPr>
          </a:p>
          <a:p>
            <a:r>
              <a:rPr lang="lt-LT" sz="1600" dirty="0">
                <a:solidFill>
                  <a:schemeClr val="tx2">
                    <a:lumMod val="75000"/>
                  </a:schemeClr>
                </a:solidFill>
                <a:latin typeface="+mj-lt"/>
              </a:rPr>
              <a:t>BALTIC: </a:t>
            </a:r>
            <a:r>
              <a:rPr lang="en-US" sz="1600" dirty="0">
                <a:solidFill>
                  <a:schemeClr val="tx2">
                    <a:lumMod val="75000"/>
                  </a:schemeClr>
                </a:solidFill>
                <a:latin typeface="+mj-lt"/>
              </a:rPr>
              <a:t>The Agreement among the Government of the Republic of Estonia, the Government of the Republic of Latvia and the Government of the Republic of Lithuania on the automatic academic recognition of qualifications concerning higher education, signed in Vilnius on 8 June 2018</a:t>
            </a:r>
            <a:r>
              <a:rPr lang="lt-LT" sz="1600" dirty="0">
                <a:solidFill>
                  <a:schemeClr val="tx2">
                    <a:lumMod val="75000"/>
                  </a:schemeClr>
                </a:solidFill>
                <a:latin typeface="+mj-lt"/>
              </a:rPr>
              <a:t>, </a:t>
            </a:r>
            <a:r>
              <a:rPr lang="lt-LT" sz="1600" dirty="0" err="1">
                <a:solidFill>
                  <a:schemeClr val="tx2">
                    <a:lumMod val="75000"/>
                  </a:schemeClr>
                </a:solidFill>
                <a:latin typeface="+mj-lt"/>
              </a:rPr>
              <a:t>effective</a:t>
            </a:r>
            <a:r>
              <a:rPr lang="lt-LT" sz="1600" dirty="0">
                <a:solidFill>
                  <a:schemeClr val="tx2">
                    <a:lumMod val="75000"/>
                  </a:schemeClr>
                </a:solidFill>
                <a:latin typeface="+mj-lt"/>
              </a:rPr>
              <a:t> </a:t>
            </a:r>
            <a:r>
              <a:rPr lang="lt-LT" sz="1600" dirty="0" err="1">
                <a:solidFill>
                  <a:schemeClr val="tx2">
                    <a:lumMod val="75000"/>
                  </a:schemeClr>
                </a:solidFill>
                <a:latin typeface="+mj-lt"/>
              </a:rPr>
              <a:t>as</a:t>
            </a:r>
            <a:r>
              <a:rPr lang="lt-LT" sz="1600" dirty="0">
                <a:solidFill>
                  <a:schemeClr val="tx2">
                    <a:lumMod val="75000"/>
                  </a:schemeClr>
                </a:solidFill>
                <a:latin typeface="+mj-lt"/>
              </a:rPr>
              <a:t> of 7 </a:t>
            </a:r>
            <a:r>
              <a:rPr lang="lt-LT" sz="1600" dirty="0" err="1">
                <a:solidFill>
                  <a:schemeClr val="tx2">
                    <a:lumMod val="75000"/>
                  </a:schemeClr>
                </a:solidFill>
                <a:latin typeface="+mj-lt"/>
              </a:rPr>
              <a:t>January</a:t>
            </a:r>
            <a:r>
              <a:rPr lang="lt-LT" sz="1600" dirty="0">
                <a:solidFill>
                  <a:schemeClr val="tx2">
                    <a:lumMod val="75000"/>
                  </a:schemeClr>
                </a:solidFill>
                <a:latin typeface="+mj-lt"/>
              </a:rPr>
              <a:t> </a:t>
            </a:r>
            <a:r>
              <a:rPr lang="lt-LT" sz="1600" dirty="0" smtClean="0">
                <a:solidFill>
                  <a:schemeClr val="tx2">
                    <a:lumMod val="75000"/>
                  </a:schemeClr>
                </a:solidFill>
                <a:latin typeface="+mj-lt"/>
              </a:rPr>
              <a:t>2019</a:t>
            </a:r>
            <a:endParaRPr lang="en-GB" sz="1600" dirty="0" smtClean="0">
              <a:solidFill>
                <a:schemeClr val="tx2">
                  <a:lumMod val="75000"/>
                </a:schemeClr>
              </a:solidFill>
              <a:latin typeface="+mj-lt"/>
            </a:endParaRPr>
          </a:p>
          <a:p>
            <a:endParaRPr lang="lt-LT" sz="1600" dirty="0">
              <a:solidFill>
                <a:schemeClr val="tx2">
                  <a:lumMod val="75000"/>
                </a:schemeClr>
              </a:solidFill>
              <a:latin typeface="+mj-lt"/>
            </a:endParaRPr>
          </a:p>
          <a:p>
            <a:r>
              <a:rPr lang="lt-LT" sz="1600" dirty="0">
                <a:solidFill>
                  <a:schemeClr val="tx2">
                    <a:lumMod val="75000"/>
                  </a:schemeClr>
                </a:solidFill>
                <a:latin typeface="+mj-lt"/>
              </a:rPr>
              <a:t>BENELUX-BALTIC: </a:t>
            </a:r>
            <a:r>
              <a:rPr lang="lt-LT" sz="1600" dirty="0" err="1">
                <a:solidFill>
                  <a:schemeClr val="tx2">
                    <a:lumMod val="75000"/>
                  </a:schemeClr>
                </a:solidFill>
                <a:latin typeface="+mj-lt"/>
              </a:rPr>
              <a:t>concluded</a:t>
            </a:r>
            <a:r>
              <a:rPr lang="lt-LT" sz="1600" dirty="0">
                <a:solidFill>
                  <a:schemeClr val="tx2">
                    <a:lumMod val="75000"/>
                  </a:schemeClr>
                </a:solidFill>
                <a:latin typeface="+mj-lt"/>
              </a:rPr>
              <a:t> </a:t>
            </a:r>
            <a:r>
              <a:rPr lang="lt-LT" sz="1600" dirty="0" err="1">
                <a:solidFill>
                  <a:schemeClr val="tx2">
                    <a:lumMod val="75000"/>
                  </a:schemeClr>
                </a:solidFill>
                <a:latin typeface="+mj-lt"/>
              </a:rPr>
              <a:t>on</a:t>
            </a:r>
            <a:r>
              <a:rPr lang="lt-LT" sz="1600" dirty="0">
                <a:solidFill>
                  <a:schemeClr val="tx2">
                    <a:lumMod val="75000"/>
                  </a:schemeClr>
                </a:solidFill>
                <a:latin typeface="+mj-lt"/>
              </a:rPr>
              <a:t> </a:t>
            </a:r>
            <a:r>
              <a:rPr lang="en-US" sz="1600" dirty="0">
                <a:solidFill>
                  <a:schemeClr val="tx2">
                    <a:lumMod val="75000"/>
                  </a:schemeClr>
                </a:solidFill>
                <a:latin typeface="+mj-lt"/>
              </a:rPr>
              <a:t>14 September </a:t>
            </a:r>
            <a:r>
              <a:rPr lang="lt-LT" sz="1600" dirty="0">
                <a:solidFill>
                  <a:schemeClr val="tx2">
                    <a:lumMod val="75000"/>
                  </a:schemeClr>
                </a:solidFill>
                <a:latin typeface="+mj-lt"/>
              </a:rPr>
              <a:t>2021 – the </a:t>
            </a:r>
            <a:r>
              <a:rPr lang="en-US" sz="1600" dirty="0">
                <a:solidFill>
                  <a:schemeClr val="tx2">
                    <a:lumMod val="75000"/>
                  </a:schemeClr>
                </a:solidFill>
                <a:latin typeface="+mj-lt"/>
              </a:rPr>
              <a:t>Treaty</a:t>
            </a:r>
            <a:r>
              <a:rPr lang="lt-LT" sz="1600" dirty="0">
                <a:solidFill>
                  <a:schemeClr val="tx2">
                    <a:lumMod val="75000"/>
                  </a:schemeClr>
                </a:solidFill>
                <a:latin typeface="+mj-lt"/>
              </a:rPr>
              <a:t> </a:t>
            </a:r>
            <a:r>
              <a:rPr lang="en-US" sz="1600" dirty="0">
                <a:solidFill>
                  <a:schemeClr val="tx2">
                    <a:lumMod val="75000"/>
                  </a:schemeClr>
                </a:solidFill>
                <a:latin typeface="+mj-lt"/>
              </a:rPr>
              <a:t>on the Automatic Recognition of Higher Education Qualifications</a:t>
            </a:r>
            <a:endParaRPr lang="pt-PT" sz="1600" dirty="0">
              <a:latin typeface="+mj-lt"/>
            </a:endParaRPr>
          </a:p>
          <a:p>
            <a:pPr marL="742950" lvl="1" indent="-285750">
              <a:buFont typeface="Wingdings" panose="05000000000000000000" pitchFamily="2" charset="2"/>
              <a:buChar char="ü"/>
            </a:pPr>
            <a:r>
              <a:rPr lang="pt-PT" sz="1600" dirty="0" err="1" smtClean="0">
                <a:solidFill>
                  <a:srgbClr val="FFC000"/>
                </a:solidFill>
                <a:latin typeface="+mj-lt"/>
              </a:rPr>
              <a:t>Associate</a:t>
            </a:r>
            <a:r>
              <a:rPr lang="pt-PT" sz="1600" dirty="0" smtClean="0">
                <a:solidFill>
                  <a:srgbClr val="FFC000"/>
                </a:solidFill>
                <a:latin typeface="+mj-lt"/>
              </a:rPr>
              <a:t> </a:t>
            </a:r>
            <a:r>
              <a:rPr lang="pt-PT" sz="1600" dirty="0" err="1">
                <a:solidFill>
                  <a:srgbClr val="FFC000"/>
                </a:solidFill>
                <a:latin typeface="+mj-lt"/>
              </a:rPr>
              <a:t>degree</a:t>
            </a:r>
            <a:r>
              <a:rPr lang="pt-PT" sz="1600" dirty="0">
                <a:solidFill>
                  <a:srgbClr val="FFC000"/>
                </a:solidFill>
                <a:latin typeface="+mj-lt"/>
              </a:rPr>
              <a:t> = </a:t>
            </a:r>
            <a:r>
              <a:rPr lang="pt-PT" sz="1600" dirty="0" err="1">
                <a:solidFill>
                  <a:srgbClr val="FFC000"/>
                </a:solidFill>
                <a:latin typeface="+mj-lt"/>
              </a:rPr>
              <a:t>Associate</a:t>
            </a:r>
            <a:r>
              <a:rPr lang="pt-PT" sz="1600" dirty="0">
                <a:solidFill>
                  <a:srgbClr val="FFC000"/>
                </a:solidFill>
                <a:latin typeface="+mj-lt"/>
              </a:rPr>
              <a:t> </a:t>
            </a:r>
            <a:r>
              <a:rPr lang="pt-PT" sz="1600" dirty="0" err="1" smtClean="0">
                <a:solidFill>
                  <a:srgbClr val="FFC000"/>
                </a:solidFill>
                <a:latin typeface="+mj-lt"/>
              </a:rPr>
              <a:t>degree</a:t>
            </a:r>
            <a:endParaRPr lang="pt-PT" sz="1600" dirty="0" smtClean="0">
              <a:solidFill>
                <a:srgbClr val="FFC000"/>
              </a:solidFill>
              <a:latin typeface="+mj-lt"/>
            </a:endParaRPr>
          </a:p>
          <a:p>
            <a:pPr marL="742950" lvl="1" indent="-285750">
              <a:buFont typeface="Wingdings" panose="05000000000000000000" pitchFamily="2" charset="2"/>
              <a:buChar char="ü"/>
            </a:pPr>
            <a:r>
              <a:rPr lang="pt-PT" sz="1600" dirty="0" err="1" smtClean="0">
                <a:solidFill>
                  <a:srgbClr val="FFC000"/>
                </a:solidFill>
                <a:latin typeface="+mj-lt"/>
              </a:rPr>
              <a:t>Bachelor</a:t>
            </a:r>
            <a:r>
              <a:rPr lang="pt-PT" sz="1600" dirty="0" smtClean="0">
                <a:solidFill>
                  <a:srgbClr val="FFC000"/>
                </a:solidFill>
                <a:latin typeface="+mj-lt"/>
              </a:rPr>
              <a:t> </a:t>
            </a:r>
            <a:r>
              <a:rPr lang="pt-PT" sz="1600" dirty="0">
                <a:solidFill>
                  <a:srgbClr val="FFC000"/>
                </a:solidFill>
                <a:latin typeface="+mj-lt"/>
              </a:rPr>
              <a:t>= </a:t>
            </a:r>
            <a:r>
              <a:rPr lang="pt-PT" sz="1600" dirty="0" err="1">
                <a:solidFill>
                  <a:srgbClr val="FFC000"/>
                </a:solidFill>
                <a:latin typeface="+mj-lt"/>
              </a:rPr>
              <a:t>Bachelor</a:t>
            </a:r>
            <a:r>
              <a:rPr lang="pt-PT" sz="1600" dirty="0">
                <a:solidFill>
                  <a:srgbClr val="FFC000"/>
                </a:solidFill>
                <a:latin typeface="+mj-lt"/>
              </a:rPr>
              <a:t> </a:t>
            </a:r>
            <a:endParaRPr lang="pt-PT" sz="1600" dirty="0" smtClean="0">
              <a:solidFill>
                <a:srgbClr val="FFC000"/>
              </a:solidFill>
              <a:latin typeface="+mj-lt"/>
            </a:endParaRPr>
          </a:p>
          <a:p>
            <a:pPr marL="742950" lvl="1" indent="-285750">
              <a:buFont typeface="Wingdings" panose="05000000000000000000" pitchFamily="2" charset="2"/>
              <a:buChar char="ü"/>
            </a:pPr>
            <a:r>
              <a:rPr lang="pt-PT" sz="1600" dirty="0" smtClean="0">
                <a:solidFill>
                  <a:srgbClr val="FFC000"/>
                </a:solidFill>
                <a:latin typeface="+mj-lt"/>
              </a:rPr>
              <a:t>Master </a:t>
            </a:r>
            <a:r>
              <a:rPr lang="pt-PT" sz="1600" dirty="0">
                <a:solidFill>
                  <a:srgbClr val="FFC000"/>
                </a:solidFill>
                <a:latin typeface="+mj-lt"/>
              </a:rPr>
              <a:t>= Master </a:t>
            </a:r>
            <a:endParaRPr lang="pt-PT" sz="1600" dirty="0" smtClean="0">
              <a:solidFill>
                <a:srgbClr val="FFC000"/>
              </a:solidFill>
              <a:latin typeface="+mj-lt"/>
            </a:endParaRPr>
          </a:p>
          <a:p>
            <a:pPr marL="742950" lvl="1" indent="-285750">
              <a:buFont typeface="Wingdings" panose="05000000000000000000" pitchFamily="2" charset="2"/>
              <a:buChar char="ü"/>
            </a:pPr>
            <a:r>
              <a:rPr lang="pt-PT" sz="1600" dirty="0" err="1" smtClean="0">
                <a:solidFill>
                  <a:srgbClr val="FFC000"/>
                </a:solidFill>
                <a:latin typeface="+mj-lt"/>
              </a:rPr>
              <a:t>Doctor</a:t>
            </a:r>
            <a:r>
              <a:rPr lang="pt-PT" sz="1600" dirty="0" smtClean="0">
                <a:solidFill>
                  <a:srgbClr val="FFC000"/>
                </a:solidFill>
                <a:latin typeface="+mj-lt"/>
              </a:rPr>
              <a:t> </a:t>
            </a:r>
            <a:r>
              <a:rPr lang="pt-PT" sz="1600" dirty="0">
                <a:solidFill>
                  <a:srgbClr val="FFC000"/>
                </a:solidFill>
                <a:latin typeface="+mj-lt"/>
              </a:rPr>
              <a:t>= </a:t>
            </a:r>
            <a:r>
              <a:rPr lang="pt-PT" sz="1600" dirty="0" err="1">
                <a:solidFill>
                  <a:srgbClr val="FFC000"/>
                </a:solidFill>
                <a:latin typeface="+mj-lt"/>
              </a:rPr>
              <a:t>Doctor</a:t>
            </a:r>
            <a:endParaRPr lang="en-GB" sz="1600" dirty="0" smtClean="0">
              <a:solidFill>
                <a:srgbClr val="FFC000"/>
              </a:solidFill>
              <a:latin typeface="+mj-lt"/>
            </a:endParaRPr>
          </a:p>
          <a:p>
            <a:endParaRPr lang="en-GB" sz="1600" dirty="0">
              <a:solidFill>
                <a:srgbClr val="C00000"/>
              </a:solidFill>
              <a:latin typeface="+mj-lt"/>
            </a:endParaRPr>
          </a:p>
          <a:p>
            <a:endParaRPr lang="en-GB" sz="1600" dirty="0">
              <a:solidFill>
                <a:schemeClr val="tx2">
                  <a:lumMod val="75000"/>
                </a:schemeClr>
              </a:solidFill>
              <a:latin typeface="+mj-lt"/>
            </a:endParaRPr>
          </a:p>
          <a:p>
            <a:r>
              <a:rPr lang="en-US" sz="1600" dirty="0">
                <a:hlinkClick r:id="rId4"/>
              </a:rPr>
              <a:t>Benelux-Baltic cooperation in higher education: Automatic recognition of qualifications - YouTube</a:t>
            </a:r>
            <a:endParaRPr lang="lt-LT" sz="1600" dirty="0">
              <a:solidFill>
                <a:schemeClr val="tx2">
                  <a:lumMod val="75000"/>
                </a:schemeClr>
              </a:solidFill>
              <a:latin typeface="+mj-lt"/>
            </a:endParaRPr>
          </a:p>
          <a:p>
            <a:pPr marL="342900" marR="0" lvl="0" indent="-342900" algn="l" defTabSz="914400" rtl="0" eaLnBrk="1" fontAlgn="base" latinLnBrk="0" hangingPunct="1">
              <a:lnSpc>
                <a:spcPct val="100000"/>
              </a:lnSpc>
              <a:spcBef>
                <a:spcPts val="1200"/>
              </a:spcBef>
              <a:spcAft>
                <a:spcPts val="1200"/>
              </a:spcAft>
              <a:buClrTx/>
              <a:buSzTx/>
              <a:buFont typeface="Arial" panose="020B0604020202020204" pitchFamily="34" charset="0"/>
              <a:buChar char="•"/>
              <a:tabLst/>
              <a:defRPr/>
            </a:pPr>
            <a:endParaRPr kumimoji="0" lang="en-GB" sz="1800" b="0" i="1" u="none" strike="noStrike" kern="1200" cap="none" spc="0" normalizeH="0" baseline="0" noProof="0" dirty="0" smtClean="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3818287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117" y="1"/>
            <a:ext cx="5197642" cy="6858000"/>
          </a:xfrm>
          <a:prstGeom prst="rect">
            <a:avLst/>
          </a:prstGeom>
          <a:solidFill>
            <a:schemeClr val="bg2">
              <a:lumMod val="50000"/>
            </a:schemeClr>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0" b="1" i="0" u="none" strike="noStrike" kern="1200" cap="none" spc="0" normalizeH="0" baseline="0" noProof="0">
              <a:ln>
                <a:noFill/>
              </a:ln>
              <a:solidFill>
                <a:srgbClr val="FFD624"/>
              </a:solidFill>
              <a:effectLst/>
              <a:uLnTx/>
              <a:uFillTx/>
              <a:latin typeface="Verdana" pitchFamily="34" charset="0"/>
              <a:ea typeface="+mn-ea"/>
              <a:cs typeface="+mn-cs"/>
            </a:endParaRPr>
          </a:p>
        </p:txBody>
      </p:sp>
      <p:sp>
        <p:nvSpPr>
          <p:cNvPr id="4" name="TextBox 3"/>
          <p:cNvSpPr txBox="1"/>
          <p:nvPr/>
        </p:nvSpPr>
        <p:spPr>
          <a:xfrm>
            <a:off x="5154525" y="1"/>
            <a:ext cx="6679141" cy="7302198"/>
          </a:xfrm>
          <a:prstGeom prst="rect">
            <a:avLst/>
          </a:prstGeom>
          <a:noFill/>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800" b="1" i="0" u="none" strike="noStrike" kern="1200" cap="none" spc="0" normalizeH="0" baseline="0" noProof="0" dirty="0">
              <a:ln>
                <a:noFill/>
              </a:ln>
              <a:solidFill>
                <a:srgbClr val="FFD624"/>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2000" dirty="0" smtClean="0">
                <a:solidFill>
                  <a:schemeClr val="tx2">
                    <a:lumMod val="75000"/>
                  </a:schemeClr>
                </a:solidFill>
                <a:latin typeface="+mj-lt"/>
              </a:rPr>
              <a:t>A</a:t>
            </a:r>
            <a:r>
              <a:rPr lang="lt-LT" sz="2000" dirty="0">
                <a:solidFill>
                  <a:schemeClr val="tx2">
                    <a:lumMod val="75000"/>
                  </a:schemeClr>
                </a:solidFill>
                <a:latin typeface="+mj-lt"/>
              </a:rPr>
              <a:t>R</a:t>
            </a:r>
            <a:r>
              <a:rPr lang="en-US" sz="2000" dirty="0">
                <a:solidFill>
                  <a:schemeClr val="tx2">
                    <a:lumMod val="75000"/>
                  </a:schemeClr>
                </a:solidFill>
                <a:latin typeface="+mj-lt"/>
              </a:rPr>
              <a:t> r</a:t>
            </a:r>
            <a:r>
              <a:rPr lang="lt-LT" sz="2000" dirty="0" err="1">
                <a:solidFill>
                  <a:schemeClr val="tx2">
                    <a:lumMod val="75000"/>
                  </a:schemeClr>
                </a:solidFill>
                <a:latin typeface="+mj-lt"/>
              </a:rPr>
              <a:t>elies</a:t>
            </a:r>
            <a:r>
              <a:rPr lang="lt-LT" sz="2000" dirty="0">
                <a:solidFill>
                  <a:schemeClr val="tx2">
                    <a:lumMod val="75000"/>
                  </a:schemeClr>
                </a:solidFill>
                <a:latin typeface="+mj-lt"/>
              </a:rPr>
              <a:t> </a:t>
            </a:r>
            <a:r>
              <a:rPr lang="lt-LT" sz="2000" dirty="0" err="1">
                <a:solidFill>
                  <a:schemeClr val="tx2">
                    <a:lumMod val="75000"/>
                  </a:schemeClr>
                </a:solidFill>
                <a:latin typeface="+mj-lt"/>
              </a:rPr>
              <a:t>on</a:t>
            </a:r>
            <a:r>
              <a:rPr lang="lt-LT" sz="2000" dirty="0">
                <a:solidFill>
                  <a:schemeClr val="tx2">
                    <a:lumMod val="75000"/>
                  </a:schemeClr>
                </a:solidFill>
                <a:latin typeface="+mj-lt"/>
              </a:rPr>
              <a:t> </a:t>
            </a:r>
            <a:r>
              <a:rPr lang="lt-LT" sz="2000" dirty="0" err="1">
                <a:solidFill>
                  <a:schemeClr val="tx2">
                    <a:lumMod val="75000"/>
                  </a:schemeClr>
                </a:solidFill>
                <a:latin typeface="+mj-lt"/>
              </a:rPr>
              <a:t>implementation</a:t>
            </a:r>
            <a:r>
              <a:rPr lang="lt-LT" sz="2000" dirty="0">
                <a:solidFill>
                  <a:schemeClr val="tx2">
                    <a:lumMod val="75000"/>
                  </a:schemeClr>
                </a:solidFill>
                <a:latin typeface="+mj-lt"/>
              </a:rPr>
              <a:t> of </a:t>
            </a:r>
            <a:r>
              <a:rPr lang="lt-LT" sz="2000" dirty="0" err="1">
                <a:solidFill>
                  <a:schemeClr val="tx2">
                    <a:lumMod val="75000"/>
                  </a:schemeClr>
                </a:solidFill>
                <a:latin typeface="+mj-lt"/>
              </a:rPr>
              <a:t>Bologna</a:t>
            </a:r>
            <a:r>
              <a:rPr lang="lt-LT" sz="2000" dirty="0">
                <a:solidFill>
                  <a:schemeClr val="tx2">
                    <a:lumMod val="75000"/>
                  </a:schemeClr>
                </a:solidFill>
                <a:latin typeface="+mj-lt"/>
              </a:rPr>
              <a:t> </a:t>
            </a:r>
            <a:r>
              <a:rPr lang="lt-LT" sz="2000" dirty="0" err="1">
                <a:solidFill>
                  <a:schemeClr val="tx2">
                    <a:lumMod val="75000"/>
                  </a:schemeClr>
                </a:solidFill>
                <a:latin typeface="+mj-lt"/>
              </a:rPr>
              <a:t>reforms</a:t>
            </a:r>
            <a:r>
              <a:rPr lang="lt-LT" sz="2000" dirty="0">
                <a:solidFill>
                  <a:schemeClr val="tx2">
                    <a:lumMod val="75000"/>
                  </a:schemeClr>
                </a:solidFill>
                <a:latin typeface="+mj-lt"/>
              </a:rPr>
              <a:t> and </a:t>
            </a:r>
            <a:r>
              <a:rPr lang="lt-LT" sz="2000" dirty="0" err="1">
                <a:solidFill>
                  <a:schemeClr val="tx2">
                    <a:lumMod val="75000"/>
                  </a:schemeClr>
                </a:solidFill>
                <a:latin typeface="+mj-lt"/>
              </a:rPr>
              <a:t>usage</a:t>
            </a:r>
            <a:r>
              <a:rPr lang="lt-LT" sz="2000" dirty="0">
                <a:solidFill>
                  <a:schemeClr val="tx2">
                    <a:lumMod val="75000"/>
                  </a:schemeClr>
                </a:solidFill>
                <a:latin typeface="+mj-lt"/>
              </a:rPr>
              <a:t> of </a:t>
            </a:r>
            <a:r>
              <a:rPr lang="lt-LT" sz="2000" dirty="0" err="1">
                <a:solidFill>
                  <a:schemeClr val="tx2">
                    <a:lumMod val="75000"/>
                  </a:schemeClr>
                </a:solidFill>
                <a:latin typeface="+mj-lt"/>
              </a:rPr>
              <a:t>common</a:t>
            </a:r>
            <a:r>
              <a:rPr lang="lt-LT" sz="2000" dirty="0">
                <a:solidFill>
                  <a:schemeClr val="tx2">
                    <a:lumMod val="75000"/>
                  </a:schemeClr>
                </a:solidFill>
                <a:latin typeface="+mj-lt"/>
              </a:rPr>
              <a:t> </a:t>
            </a:r>
            <a:r>
              <a:rPr lang="lt-LT" sz="2000" dirty="0" err="1">
                <a:solidFill>
                  <a:schemeClr val="tx2">
                    <a:lumMod val="75000"/>
                  </a:schemeClr>
                </a:solidFill>
                <a:latin typeface="+mj-lt"/>
              </a:rPr>
              <a:t>tools</a:t>
            </a:r>
            <a:r>
              <a:rPr lang="en-US" sz="2000" dirty="0" smtClean="0">
                <a:solidFill>
                  <a:schemeClr val="tx2">
                    <a:lumMod val="75000"/>
                  </a:schemeClr>
                </a:solidFill>
                <a:latin typeface="+mj-lt"/>
              </a:rPr>
              <a:t>:</a:t>
            </a:r>
          </a:p>
          <a:p>
            <a:pPr marL="0" marR="0" lvl="0" indent="0" algn="l" defTabSz="914400" rtl="0" eaLnBrk="1" fontAlgn="base" latinLnBrk="0" hangingPunct="1">
              <a:lnSpc>
                <a:spcPct val="100000"/>
              </a:lnSpc>
              <a:spcBef>
                <a:spcPct val="0"/>
              </a:spcBef>
              <a:spcAft>
                <a:spcPct val="0"/>
              </a:spcAft>
              <a:buClrTx/>
              <a:buSzTx/>
              <a:buFontTx/>
              <a:buNone/>
              <a:tabLst/>
              <a:defRPr/>
            </a:pPr>
            <a:r>
              <a:rPr lang="lt-LT" sz="2000" dirty="0" smtClean="0">
                <a:solidFill>
                  <a:schemeClr val="tx2">
                    <a:lumMod val="75000"/>
                  </a:schemeClr>
                </a:solidFill>
                <a:latin typeface="+mj-lt"/>
              </a:rPr>
              <a:t> </a:t>
            </a:r>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a:solidFill>
                  <a:schemeClr val="tx2">
                    <a:lumMod val="75000"/>
                  </a:schemeClr>
                </a:solidFill>
                <a:latin typeface="+mj-lt"/>
              </a:rPr>
              <a:t>Implementation of </a:t>
            </a:r>
            <a:r>
              <a:rPr lang="en-US" sz="2000" dirty="0" smtClean="0">
                <a:solidFill>
                  <a:schemeClr val="tx2">
                    <a:lumMod val="75000"/>
                  </a:schemeClr>
                </a:solidFill>
                <a:latin typeface="+mj-lt"/>
              </a:rPr>
              <a:t>LRC</a:t>
            </a:r>
          </a:p>
          <a:p>
            <a:pPr marL="800100" lvl="1" indent="-342900">
              <a:buFont typeface="Arial" panose="020B0604020202020204" pitchFamily="34" charset="0"/>
              <a:buChar char="•"/>
            </a:pPr>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a:solidFill>
                  <a:schemeClr val="tx2">
                    <a:lumMod val="75000"/>
                  </a:schemeClr>
                </a:solidFill>
                <a:latin typeface="+mj-lt"/>
              </a:rPr>
              <a:t>Internal and external QA based on the </a:t>
            </a:r>
            <a:r>
              <a:rPr lang="lt-LT" sz="2000" dirty="0" smtClean="0">
                <a:solidFill>
                  <a:schemeClr val="tx2">
                    <a:lumMod val="75000"/>
                  </a:schemeClr>
                </a:solidFill>
                <a:latin typeface="+mj-lt"/>
              </a:rPr>
              <a:t>ESG</a:t>
            </a:r>
            <a:endParaRPr lang="en-GB" sz="2000" dirty="0" smtClean="0">
              <a:solidFill>
                <a:schemeClr val="tx2">
                  <a:lumMod val="75000"/>
                </a:schemeClr>
              </a:solidFill>
              <a:latin typeface="+mj-lt"/>
            </a:endParaRPr>
          </a:p>
          <a:p>
            <a:pPr marL="800100" lvl="1" indent="-342900">
              <a:buFont typeface="Arial" panose="020B0604020202020204" pitchFamily="34" charset="0"/>
              <a:buChar char="•"/>
            </a:pPr>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a:solidFill>
                  <a:schemeClr val="tx2">
                    <a:lumMod val="75000"/>
                  </a:schemeClr>
                </a:solidFill>
                <a:latin typeface="+mj-lt"/>
              </a:rPr>
              <a:t>Three cycles + </a:t>
            </a:r>
            <a:r>
              <a:rPr lang="lt-LT" sz="2000" dirty="0">
                <a:solidFill>
                  <a:schemeClr val="tx2">
                    <a:lumMod val="75000"/>
                  </a:schemeClr>
                </a:solidFill>
                <a:latin typeface="+mj-lt"/>
              </a:rPr>
              <a:t>L</a:t>
            </a:r>
            <a:r>
              <a:rPr lang="en-US" sz="2000" dirty="0">
                <a:solidFill>
                  <a:schemeClr val="tx2">
                    <a:lumMod val="75000"/>
                  </a:schemeClr>
                </a:solidFill>
                <a:latin typeface="+mj-lt"/>
              </a:rPr>
              <a:t>earning outcomes approach </a:t>
            </a:r>
            <a:endParaRPr lang="en-US" sz="2000" dirty="0" smtClean="0">
              <a:solidFill>
                <a:schemeClr val="tx2">
                  <a:lumMod val="75000"/>
                </a:schemeClr>
              </a:solidFill>
              <a:latin typeface="+mj-lt"/>
            </a:endParaRPr>
          </a:p>
          <a:p>
            <a:pPr marL="800100" lvl="1" indent="-342900">
              <a:buFont typeface="Arial" panose="020B0604020202020204" pitchFamily="34" charset="0"/>
              <a:buChar char="•"/>
            </a:pPr>
            <a:endParaRPr lang="en-US" sz="2000" dirty="0">
              <a:solidFill>
                <a:schemeClr val="tx2">
                  <a:lumMod val="75000"/>
                </a:schemeClr>
              </a:solidFill>
              <a:latin typeface="+mj-lt"/>
            </a:endParaRPr>
          </a:p>
          <a:p>
            <a:pPr marL="800100" lvl="1" indent="-342900">
              <a:buFont typeface="Arial" panose="020B0604020202020204" pitchFamily="34" charset="0"/>
              <a:buChar char="•"/>
            </a:pPr>
            <a:r>
              <a:rPr lang="lt-LT" sz="2000" dirty="0">
                <a:solidFill>
                  <a:schemeClr val="tx2">
                    <a:lumMod val="75000"/>
                  </a:schemeClr>
                </a:solidFill>
                <a:latin typeface="+mj-lt"/>
              </a:rPr>
              <a:t>NQF</a:t>
            </a:r>
            <a:r>
              <a:rPr lang="en-US" sz="2000" dirty="0">
                <a:solidFill>
                  <a:schemeClr val="tx2">
                    <a:lumMod val="75000"/>
                  </a:schemeClr>
                </a:solidFill>
                <a:latin typeface="+mj-lt"/>
              </a:rPr>
              <a:t>s aligned to EQF</a:t>
            </a:r>
            <a:r>
              <a:rPr lang="lt-LT" sz="2000" dirty="0">
                <a:solidFill>
                  <a:schemeClr val="tx2">
                    <a:lumMod val="75000"/>
                  </a:schemeClr>
                </a:solidFill>
                <a:latin typeface="+mj-lt"/>
              </a:rPr>
              <a:t>-LLL/ EHEA-QF </a:t>
            </a:r>
            <a:endParaRPr lang="en-GB" sz="2000" dirty="0" smtClean="0">
              <a:solidFill>
                <a:schemeClr val="tx2">
                  <a:lumMod val="75000"/>
                </a:schemeClr>
              </a:solidFill>
              <a:latin typeface="+mj-lt"/>
            </a:endParaRPr>
          </a:p>
          <a:p>
            <a:pPr lvl="1"/>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a:solidFill>
                  <a:schemeClr val="tx2">
                    <a:lumMod val="75000"/>
                  </a:schemeClr>
                </a:solidFill>
                <a:latin typeface="+mj-lt"/>
              </a:rPr>
              <a:t>Issuing of </a:t>
            </a:r>
            <a:r>
              <a:rPr lang="lt-LT" sz="2000" dirty="0">
                <a:solidFill>
                  <a:schemeClr val="tx2">
                    <a:lumMod val="75000"/>
                  </a:schemeClr>
                </a:solidFill>
                <a:latin typeface="+mj-lt"/>
              </a:rPr>
              <a:t>D</a:t>
            </a:r>
            <a:r>
              <a:rPr lang="en-US" sz="2000" dirty="0" err="1">
                <a:solidFill>
                  <a:schemeClr val="tx2">
                    <a:lumMod val="75000"/>
                  </a:schemeClr>
                </a:solidFill>
                <a:latin typeface="+mj-lt"/>
              </a:rPr>
              <a:t>iploma</a:t>
            </a:r>
            <a:r>
              <a:rPr lang="en-US" sz="2000" dirty="0">
                <a:solidFill>
                  <a:schemeClr val="tx2">
                    <a:lumMod val="75000"/>
                  </a:schemeClr>
                </a:solidFill>
                <a:latin typeface="+mj-lt"/>
              </a:rPr>
              <a:t> </a:t>
            </a:r>
            <a:r>
              <a:rPr lang="lt-LT" sz="2000" dirty="0">
                <a:solidFill>
                  <a:schemeClr val="tx2">
                    <a:lumMod val="75000"/>
                  </a:schemeClr>
                </a:solidFill>
                <a:latin typeface="+mj-lt"/>
              </a:rPr>
              <a:t>S</a:t>
            </a:r>
            <a:r>
              <a:rPr lang="en-US" sz="2000" dirty="0" err="1">
                <a:solidFill>
                  <a:schemeClr val="tx2">
                    <a:lumMod val="75000"/>
                  </a:schemeClr>
                </a:solidFill>
                <a:latin typeface="+mj-lt"/>
              </a:rPr>
              <a:t>upplement</a:t>
            </a:r>
            <a:r>
              <a:rPr lang="lt-LT" sz="2000" dirty="0">
                <a:solidFill>
                  <a:schemeClr val="tx2">
                    <a:lumMod val="75000"/>
                  </a:schemeClr>
                </a:solidFill>
                <a:latin typeface="+mj-lt"/>
              </a:rPr>
              <a:t> </a:t>
            </a:r>
            <a:endParaRPr lang="en-GB" sz="2000" dirty="0" smtClean="0">
              <a:solidFill>
                <a:schemeClr val="tx2">
                  <a:lumMod val="75000"/>
                </a:schemeClr>
              </a:solidFill>
              <a:latin typeface="+mj-lt"/>
            </a:endParaRPr>
          </a:p>
          <a:p>
            <a:pPr marL="800100" lvl="1" indent="-342900">
              <a:buFont typeface="Arial" panose="020B0604020202020204" pitchFamily="34" charset="0"/>
              <a:buChar char="•"/>
            </a:pPr>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a:solidFill>
                  <a:schemeClr val="tx2">
                    <a:lumMod val="75000"/>
                  </a:schemeClr>
                </a:solidFill>
                <a:latin typeface="+mj-lt"/>
              </a:rPr>
              <a:t>Usage of </a:t>
            </a:r>
            <a:r>
              <a:rPr lang="lt-LT" sz="2000" dirty="0">
                <a:solidFill>
                  <a:schemeClr val="tx2">
                    <a:lumMod val="75000"/>
                  </a:schemeClr>
                </a:solidFill>
                <a:latin typeface="+mj-lt"/>
              </a:rPr>
              <a:t>ECTS </a:t>
            </a:r>
            <a:endParaRPr lang="en-GB" sz="2000" dirty="0" smtClean="0">
              <a:solidFill>
                <a:schemeClr val="tx2">
                  <a:lumMod val="75000"/>
                </a:schemeClr>
              </a:solidFill>
              <a:latin typeface="+mj-lt"/>
            </a:endParaRPr>
          </a:p>
          <a:p>
            <a:pPr marL="800100" lvl="1" indent="-342900">
              <a:buFont typeface="Arial" panose="020B0604020202020204" pitchFamily="34" charset="0"/>
              <a:buChar char="•"/>
            </a:pPr>
            <a:endParaRPr lang="en-US" sz="2000" dirty="0">
              <a:solidFill>
                <a:schemeClr val="tx2">
                  <a:lumMod val="75000"/>
                </a:schemeClr>
              </a:solidFill>
              <a:latin typeface="+mj-lt"/>
            </a:endParaRPr>
          </a:p>
          <a:p>
            <a:pPr marL="800100" lvl="1" indent="-342900">
              <a:buFont typeface="Arial" panose="020B0604020202020204" pitchFamily="34" charset="0"/>
              <a:buChar char="•"/>
            </a:pPr>
            <a:r>
              <a:rPr lang="en-US" sz="2000" dirty="0" smtClean="0">
                <a:solidFill>
                  <a:schemeClr val="tx2">
                    <a:lumMod val="75000"/>
                  </a:schemeClr>
                </a:solidFill>
                <a:latin typeface="+mj-lt"/>
              </a:rPr>
              <a:t>Implementation </a:t>
            </a:r>
            <a:r>
              <a:rPr lang="en-US" sz="2000" dirty="0">
                <a:solidFill>
                  <a:schemeClr val="tx2">
                    <a:lumMod val="75000"/>
                  </a:schemeClr>
                </a:solidFill>
                <a:latin typeface="+mj-lt"/>
              </a:rPr>
              <a:t>of QA of recognition services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000" b="1" i="0" u="none" strike="noStrike" kern="1200" cap="none" spc="0" normalizeH="0" baseline="0" noProof="0" dirty="0">
              <a:ln>
                <a:noFill/>
              </a:ln>
              <a:solidFill>
                <a:schemeClr val="tx2">
                  <a:lumMod val="75000"/>
                </a:schemeClr>
              </a:solidFill>
              <a:effectLst>
                <a:outerShdw blurRad="38100" dist="38100" dir="2700000" algn="tl">
                  <a:srgbClr val="000000">
                    <a:alpha val="43137"/>
                  </a:srgbClr>
                </a:outerShdw>
              </a:effectLst>
              <a:uLnTx/>
              <a:uFillTx/>
              <a:latin typeface="+mj-lt"/>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1600" b="1" i="0" u="none" strike="noStrike" kern="1200" cap="none" spc="0" normalizeH="0" baseline="0" noProof="0" dirty="0">
              <a:ln>
                <a:noFill/>
              </a:ln>
              <a:solidFill>
                <a:srgbClr val="4D4D4D"/>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1600" b="1" i="0" u="none" strike="noStrike" kern="1200" cap="none" spc="0" normalizeH="0" baseline="0" noProof="0" dirty="0">
              <a:ln>
                <a:noFill/>
              </a:ln>
              <a:solidFill>
                <a:srgbClr val="4D4D4D"/>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800" b="1" i="0" u="none" strike="noStrike" kern="1200" cap="none" spc="0" normalizeH="0" baseline="0" noProof="0" dirty="0">
              <a:ln>
                <a:noFill/>
              </a:ln>
              <a:solidFill>
                <a:srgbClr val="FFD624"/>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800" b="1" i="0" u="none" strike="noStrike" kern="1200" cap="none" spc="0" normalizeH="0" baseline="0" noProof="0" dirty="0">
              <a:ln>
                <a:noFill/>
              </a:ln>
              <a:solidFill>
                <a:srgbClr val="FFD624"/>
              </a:solidFill>
              <a:effectLst/>
              <a:uLnTx/>
              <a:uFillTx/>
              <a:latin typeface="Arial"/>
              <a:ea typeface="+mn-ea"/>
              <a:cs typeface="+mn-cs"/>
            </a:endParaRPr>
          </a:p>
        </p:txBody>
      </p:sp>
      <p:pic>
        <p:nvPicPr>
          <p:cNvPr id="6" name="Graphic 16">
            <a:extLst>
              <a:ext uri="{FF2B5EF4-FFF2-40B4-BE49-F238E27FC236}">
                <a16:creationId xmlns:a16="http://schemas.microsoft.com/office/drawing/2014/main" id="{3C0FC522-6FE9-480A-A032-B442D33C1D39}"/>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33472" t="39114" r="9706" b="12742"/>
          <a:stretch/>
        </p:blipFill>
        <p:spPr>
          <a:xfrm>
            <a:off x="-50277" y="1946939"/>
            <a:ext cx="5005137" cy="4919788"/>
          </a:xfrm>
          <a:prstGeom prst="rect">
            <a:avLst/>
          </a:prstGeom>
        </p:spPr>
      </p:pic>
      <p:pic>
        <p:nvPicPr>
          <p:cNvPr id="5" name="Picture 4">
            <a:extLst>
              <a:ext uri="{FF2B5EF4-FFF2-40B4-BE49-F238E27FC236}">
                <a16:creationId xmlns:a16="http://schemas.microsoft.com/office/drawing/2014/main" id="{48E5AED8-BAEC-4680-9D16-3DE5F974A48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824"/>
          <a:stretch/>
        </p:blipFill>
        <p:spPr>
          <a:xfrm>
            <a:off x="-91316" y="2033080"/>
            <a:ext cx="4157853" cy="4871707"/>
          </a:xfrm>
          <a:prstGeom prst="rect">
            <a:avLst/>
          </a:prstGeom>
        </p:spPr>
      </p:pic>
    </p:spTree>
    <p:extLst>
      <p:ext uri="{BB962C8B-B14F-4D97-AF65-F5344CB8AC3E}">
        <p14:creationId xmlns:p14="http://schemas.microsoft.com/office/powerpoint/2010/main" val="1995965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117" y="1"/>
            <a:ext cx="5197642" cy="6858000"/>
          </a:xfrm>
          <a:prstGeom prst="rect">
            <a:avLst/>
          </a:prstGeom>
          <a:solidFill>
            <a:schemeClr val="bg2">
              <a:lumMod val="50000"/>
            </a:schemeClr>
          </a:solidFill>
        </p:spPr>
        <p:txBody>
          <a:bodyPr wrap="square" rtlCol="0">
            <a:spAutoFit/>
          </a:bodyPr>
          <a:lstStyle/>
          <a:p>
            <a:endParaRPr lang="en-US"/>
          </a:p>
        </p:txBody>
      </p:sp>
      <p:sp>
        <p:nvSpPr>
          <p:cNvPr id="4" name="TextBox 3"/>
          <p:cNvSpPr txBox="1"/>
          <p:nvPr/>
        </p:nvSpPr>
        <p:spPr>
          <a:xfrm>
            <a:off x="5712986" y="377226"/>
            <a:ext cx="6120680" cy="5878532"/>
          </a:xfrm>
          <a:prstGeom prst="rect">
            <a:avLst/>
          </a:prstGeom>
          <a:noFill/>
        </p:spPr>
        <p:txBody>
          <a:bodyPr wrap="square" rtlCol="0" anchor="ctr">
            <a:spAutoFit/>
          </a:bodyPr>
          <a:lstStyle/>
          <a:p>
            <a:endParaRPr lang="en-IE" sz="2800" dirty="0">
              <a:latin typeface="+mj-lt"/>
            </a:endParaRPr>
          </a:p>
          <a:p>
            <a:r>
              <a:rPr lang="en-IE" sz="3200" dirty="0">
                <a:solidFill>
                  <a:srgbClr val="00B0F0"/>
                </a:solidFill>
                <a:latin typeface="+mj-lt"/>
                <a:ea typeface="+mj-ea"/>
                <a:cs typeface="+mj-cs"/>
              </a:rPr>
              <a:t>                  </a:t>
            </a:r>
            <a:endParaRPr lang="en-IE" sz="2800" b="0" dirty="0">
              <a:solidFill>
                <a:srgbClr val="962F88"/>
              </a:solidFill>
              <a:latin typeface="+mj-lt"/>
            </a:endParaRPr>
          </a:p>
          <a:p>
            <a:pPr marL="342900" indent="-342900">
              <a:buFont typeface="Arial" panose="020B0604020202020204" pitchFamily="34" charset="0"/>
              <a:buChar char="•"/>
            </a:pPr>
            <a:endParaRPr lang="en-US" sz="1600" dirty="0" smtClean="0">
              <a:solidFill>
                <a:schemeClr val="tx1"/>
              </a:solidFill>
              <a:latin typeface="+mn-lt"/>
            </a:endParaRPr>
          </a:p>
          <a:p>
            <a:pPr marL="342900" indent="-342900">
              <a:buFont typeface="Arial" panose="020B0604020202020204" pitchFamily="34" charset="0"/>
              <a:buChar char="•"/>
            </a:pPr>
            <a:endParaRPr lang="en-US" sz="1600" dirty="0">
              <a:solidFill>
                <a:schemeClr val="tx1"/>
              </a:solidFill>
              <a:latin typeface="+mn-lt"/>
            </a:endParaRPr>
          </a:p>
          <a:p>
            <a:pPr marL="342900" indent="-342900">
              <a:buFont typeface="Arial" panose="020B0604020202020204" pitchFamily="34" charset="0"/>
              <a:buChar char="•"/>
            </a:pPr>
            <a:r>
              <a:rPr lang="en-US" sz="2000" dirty="0" smtClean="0">
                <a:solidFill>
                  <a:schemeClr val="bg2">
                    <a:lumMod val="25000"/>
                  </a:schemeClr>
                </a:solidFill>
                <a:latin typeface="+mn-lt"/>
              </a:rPr>
              <a:t>Different </a:t>
            </a:r>
            <a:r>
              <a:rPr lang="en-US" sz="2000" dirty="0">
                <a:solidFill>
                  <a:schemeClr val="bg2">
                    <a:lumMod val="25000"/>
                  </a:schemeClr>
                </a:solidFill>
                <a:latin typeface="+mn-lt"/>
              </a:rPr>
              <a:t>models of automatic recognition can be applied simultaneously;</a:t>
            </a:r>
          </a:p>
          <a:p>
            <a:endParaRPr lang="en-US" sz="2000" dirty="0">
              <a:solidFill>
                <a:schemeClr val="bg2">
                  <a:lumMod val="25000"/>
                </a:schemeClr>
              </a:solidFill>
              <a:latin typeface="+mn-lt"/>
            </a:endParaRPr>
          </a:p>
          <a:p>
            <a:endParaRPr lang="en-US" sz="2000" dirty="0">
              <a:solidFill>
                <a:schemeClr val="bg2">
                  <a:lumMod val="25000"/>
                </a:schemeClr>
              </a:solidFill>
              <a:latin typeface="+mn-lt"/>
            </a:endParaRPr>
          </a:p>
          <a:p>
            <a:pPr marL="342900" indent="-342900">
              <a:buFont typeface="Arial" panose="020B0604020202020204" pitchFamily="34" charset="0"/>
              <a:buChar char="•"/>
            </a:pPr>
            <a:r>
              <a:rPr lang="en-US" sz="2000" dirty="0">
                <a:solidFill>
                  <a:schemeClr val="bg2">
                    <a:lumMod val="25000"/>
                  </a:schemeClr>
                </a:solidFill>
                <a:latin typeface="+mn-lt"/>
              </a:rPr>
              <a:t>Some HEI already apply automatic recognition without requiring formal criteria. When this has proven to be successful in practice, there is no reason to alter these policies.</a:t>
            </a:r>
          </a:p>
          <a:p>
            <a:endParaRPr lang="en-IE" sz="1600" b="1" dirty="0">
              <a:solidFill>
                <a:schemeClr val="bg2">
                  <a:lumMod val="25000"/>
                </a:schemeClr>
              </a:solidFill>
              <a:effectLst>
                <a:outerShdw blurRad="38100" dist="38100" dir="2700000" algn="tl">
                  <a:srgbClr val="000000">
                    <a:alpha val="43137"/>
                  </a:srgbClr>
                </a:outerShdw>
              </a:effectLst>
              <a:latin typeface="+mn-lt"/>
            </a:endParaRPr>
          </a:p>
          <a:p>
            <a:endParaRPr lang="en-IE" sz="1600" b="1" dirty="0">
              <a:solidFill>
                <a:schemeClr val="tx1"/>
              </a:solidFill>
              <a:latin typeface="+mn-lt"/>
            </a:endParaRPr>
          </a:p>
          <a:p>
            <a:endParaRPr lang="en-IE" sz="1600" dirty="0">
              <a:solidFill>
                <a:schemeClr val="tx1"/>
              </a:solidFill>
              <a:latin typeface="+mn-lt"/>
            </a:endParaRPr>
          </a:p>
          <a:p>
            <a:endParaRPr lang="en-IE" sz="2800" dirty="0">
              <a:latin typeface="+mj-lt"/>
            </a:endParaRPr>
          </a:p>
          <a:p>
            <a:endParaRPr lang="en-IE" sz="2800" dirty="0">
              <a:latin typeface="+mj-lt"/>
            </a:endParaRPr>
          </a:p>
        </p:txBody>
      </p:sp>
      <p:pic>
        <p:nvPicPr>
          <p:cNvPr id="6" name="Graphic 16">
            <a:extLst>
              <a:ext uri="{FF2B5EF4-FFF2-40B4-BE49-F238E27FC236}">
                <a16:creationId xmlns:a16="http://schemas.microsoft.com/office/drawing/2014/main" id="{3C0FC522-6FE9-480A-A032-B442D33C1D39}"/>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33472" t="39114" r="9706" b="12742"/>
          <a:stretch/>
        </p:blipFill>
        <p:spPr>
          <a:xfrm>
            <a:off x="-50277" y="1946939"/>
            <a:ext cx="5005137" cy="4919788"/>
          </a:xfrm>
          <a:prstGeom prst="rect">
            <a:avLst/>
          </a:prstGeom>
        </p:spPr>
      </p:pic>
      <p:pic>
        <p:nvPicPr>
          <p:cNvPr id="5" name="Picture 4">
            <a:extLst>
              <a:ext uri="{FF2B5EF4-FFF2-40B4-BE49-F238E27FC236}">
                <a16:creationId xmlns:a16="http://schemas.microsoft.com/office/drawing/2014/main" id="{48E5AED8-BAEC-4680-9D16-3DE5F974A48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824"/>
          <a:stretch/>
        </p:blipFill>
        <p:spPr>
          <a:xfrm>
            <a:off x="-91316" y="2033080"/>
            <a:ext cx="4157853" cy="4871707"/>
          </a:xfrm>
          <a:prstGeom prst="rect">
            <a:avLst/>
          </a:prstGeom>
        </p:spPr>
      </p:pic>
    </p:spTree>
    <p:extLst>
      <p:ext uri="{BB962C8B-B14F-4D97-AF65-F5344CB8AC3E}">
        <p14:creationId xmlns:p14="http://schemas.microsoft.com/office/powerpoint/2010/main" val="1602870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27063"/>
            <a:ext cx="10922000" cy="801687"/>
          </a:xfrm>
        </p:spPr>
        <p:txBody>
          <a:bodyPr/>
          <a:lstStyle/>
          <a:p>
            <a:pPr algn="r"/>
            <a:r>
              <a:rPr lang="en-US" b="1" dirty="0">
                <a:solidFill>
                  <a:srgbClr val="FFC000"/>
                </a:solidFill>
                <a:latin typeface="Arial" panose="020B0604020202020204" pitchFamily="34" charset="0"/>
                <a:cs typeface="Arial" panose="020B0604020202020204" pitchFamily="34" charset="0"/>
              </a:rPr>
              <a:t>Current tools available</a:t>
            </a:r>
            <a:endParaRPr lang="en-US" dirty="0">
              <a:solidFill>
                <a:srgbClr val="FFC000"/>
              </a:solidFill>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627316370"/>
              </p:ext>
            </p:extLst>
          </p:nvPr>
        </p:nvGraphicFramePr>
        <p:xfrm>
          <a:off x="0" y="1428750"/>
          <a:ext cx="10922000" cy="439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602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8_Blank">
  <a:themeElements>
    <a:clrScheme name="EAC Colour Pallette">
      <a:dk1>
        <a:srgbClr val="404040"/>
      </a:dk1>
      <a:lt1>
        <a:srgbClr val="FFFFFF"/>
      </a:lt1>
      <a:dk2>
        <a:srgbClr val="034EA2"/>
      </a:dk2>
      <a:lt2>
        <a:srgbClr val="FFFFFF"/>
      </a:lt2>
      <a:accent1>
        <a:srgbClr val="FFC000"/>
      </a:accent1>
      <a:accent2>
        <a:srgbClr val="5CB7E7"/>
      </a:accent2>
      <a:accent3>
        <a:srgbClr val="6497CA"/>
      </a:accent3>
      <a:accent4>
        <a:srgbClr val="C6E3FF"/>
      </a:accent4>
      <a:accent5>
        <a:srgbClr val="D1D3D4"/>
      </a:accent5>
      <a:accent6>
        <a:srgbClr val="F6894D"/>
      </a:accent6>
      <a:hlink>
        <a:srgbClr val="034EA2"/>
      </a:hlink>
      <a:folHlink>
        <a:srgbClr val="5CB7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7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Sjabloon Standaard Onderwijs">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Titelpagina zonder afbeelding">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elpagina zonder afbeelding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itelpagina zonder afbeelding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Titelpagina zonder afbeelding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8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9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Opening slides and council recommendation Vaness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Blank">
  <a:themeElements>
    <a:clrScheme name="EAC Colour Pallette">
      <a:dk1>
        <a:srgbClr val="404040"/>
      </a:dk1>
      <a:lt1>
        <a:srgbClr val="FFFFFF"/>
      </a:lt1>
      <a:dk2>
        <a:srgbClr val="034EA2"/>
      </a:dk2>
      <a:lt2>
        <a:srgbClr val="FFFFFF"/>
      </a:lt2>
      <a:accent1>
        <a:srgbClr val="FFC000"/>
      </a:accent1>
      <a:accent2>
        <a:srgbClr val="5CB7E7"/>
      </a:accent2>
      <a:accent3>
        <a:srgbClr val="6497CA"/>
      </a:accent3>
      <a:accent4>
        <a:srgbClr val="C6E3FF"/>
      </a:accent4>
      <a:accent5>
        <a:srgbClr val="D1D3D4"/>
      </a:accent5>
      <a:accent6>
        <a:srgbClr val="F6894D"/>
      </a:accent6>
      <a:hlink>
        <a:srgbClr val="034EA2"/>
      </a:hlink>
      <a:folHlink>
        <a:srgbClr val="5CB7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Blank">
  <a:themeElements>
    <a:clrScheme name="EAC Colour Pallette">
      <a:dk1>
        <a:srgbClr val="404040"/>
      </a:dk1>
      <a:lt1>
        <a:srgbClr val="FFFFFF"/>
      </a:lt1>
      <a:dk2>
        <a:srgbClr val="034EA2"/>
      </a:dk2>
      <a:lt2>
        <a:srgbClr val="FFFFFF"/>
      </a:lt2>
      <a:accent1>
        <a:srgbClr val="FFC000"/>
      </a:accent1>
      <a:accent2>
        <a:srgbClr val="5CB7E7"/>
      </a:accent2>
      <a:accent3>
        <a:srgbClr val="6497CA"/>
      </a:accent3>
      <a:accent4>
        <a:srgbClr val="C6E3FF"/>
      </a:accent4>
      <a:accent5>
        <a:srgbClr val="D1D3D4"/>
      </a:accent5>
      <a:accent6>
        <a:srgbClr val="F6894D"/>
      </a:accent6>
      <a:hlink>
        <a:srgbClr val="034EA2"/>
      </a:hlink>
      <a:folHlink>
        <a:srgbClr val="5CB7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8.xml><?xml version="1.0" encoding="utf-8"?>
<a:theme xmlns:a="http://schemas.openxmlformats.org/drawingml/2006/main" name="5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EC EUROPEAN UNIVERSITIES">
      <a:dk1>
        <a:srgbClr val="1C1C1C"/>
      </a:dk1>
      <a:lt1>
        <a:sysClr val="window" lastClr="FFFFFF"/>
      </a:lt1>
      <a:dk2>
        <a:srgbClr val="88D6BF"/>
      </a:dk2>
      <a:lt2>
        <a:srgbClr val="F99C2E"/>
      </a:lt2>
      <a:accent1>
        <a:srgbClr val="DB2866"/>
      </a:accent1>
      <a:accent2>
        <a:srgbClr val="903895"/>
      </a:accent2>
      <a:accent3>
        <a:srgbClr val="F26A37"/>
      </a:accent3>
      <a:accent4>
        <a:srgbClr val="1E75BB"/>
      </a:accent4>
      <a:accent5>
        <a:srgbClr val="00AEEF"/>
      </a:accent5>
      <a:accent6>
        <a:srgbClr val="8DC63F"/>
      </a:accent6>
      <a:hlink>
        <a:srgbClr val="0563C1"/>
      </a:hlink>
      <a:folHlink>
        <a:srgbClr val="954F72"/>
      </a:folHlink>
    </a:clrScheme>
    <a:fontScheme name="EUROPEAN COMMISSION">
      <a:majorFont>
        <a:latin typeface="EC Square Sans Pro"/>
        <a:ea typeface=""/>
        <a:cs typeface=""/>
      </a:majorFont>
      <a:minorFont>
        <a:latin typeface="EC Squar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7E4EC354ADFB40AC5D4FC129E379BA" ma:contentTypeVersion="10" ma:contentTypeDescription="Create a new document." ma:contentTypeScope="" ma:versionID="c9a93c31a1eca7ae465131a92a42883f">
  <xsd:schema xmlns:xsd="http://www.w3.org/2001/XMLSchema" xmlns:xs="http://www.w3.org/2001/XMLSchema" xmlns:p="http://schemas.microsoft.com/office/2006/metadata/properties" xmlns:ns2="541a8a8b-b856-4d35-a5c7-7f2c0ec3d499" xmlns:ns3="e0757b53-df10-4b98-9811-094c4c3e23a8" targetNamespace="http://schemas.microsoft.com/office/2006/metadata/properties" ma:root="true" ma:fieldsID="6f860b27f966160a12b7a30b68d956e6" ns2:_="" ns3:_="">
    <xsd:import namespace="541a8a8b-b856-4d35-a5c7-7f2c0ec3d499"/>
    <xsd:import namespace="e0757b53-df10-4b98-9811-094c4c3e23a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1a8a8b-b856-4d35-a5c7-7f2c0ec3d4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757b53-df10-4b98-9811-094c4c3e23a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045C08-BA1B-4F24-908F-0D28268E956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541a8a8b-b856-4d35-a5c7-7f2c0ec3d499"/>
    <ds:schemaRef ds:uri="http://purl.org/dc/elements/1.1/"/>
    <ds:schemaRef ds:uri="http://schemas.microsoft.com/office/2006/metadata/properties"/>
    <ds:schemaRef ds:uri="e0757b53-df10-4b98-9811-094c4c3e23a8"/>
    <ds:schemaRef ds:uri="http://www.w3.org/XML/1998/namespace"/>
    <ds:schemaRef ds:uri="http://purl.org/dc/dcmitype/"/>
  </ds:schemaRefs>
</ds:datastoreItem>
</file>

<file path=customXml/itemProps2.xml><?xml version="1.0" encoding="utf-8"?>
<ds:datastoreItem xmlns:ds="http://schemas.openxmlformats.org/officeDocument/2006/customXml" ds:itemID="{3E458412-92A0-4111-872D-8BB8A5220EE0}">
  <ds:schemaRefs>
    <ds:schemaRef ds:uri="541a8a8b-b856-4d35-a5c7-7f2c0ec3d499"/>
    <ds:schemaRef ds:uri="e0757b53-df10-4b98-9811-094c4c3e23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0657831-01DE-4EF4-B32E-F129C06C9E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1062</TotalTime>
  <Words>2921</Words>
  <Application>Microsoft Office PowerPoint</Application>
  <PresentationFormat>Widescreen</PresentationFormat>
  <Paragraphs>195</Paragraphs>
  <Slides>13</Slides>
  <Notes>12</Notes>
  <HiddenSlides>0</HiddenSlides>
  <MMClips>0</MMClips>
  <ScaleCrop>false</ScaleCrop>
  <HeadingPairs>
    <vt:vector size="6" baseType="variant">
      <vt:variant>
        <vt:lpstr>Fonts Used</vt:lpstr>
      </vt:variant>
      <vt:variant>
        <vt:i4>9</vt:i4>
      </vt:variant>
      <vt:variant>
        <vt:lpstr>Theme</vt:lpstr>
      </vt:variant>
      <vt:variant>
        <vt:i4>18</vt:i4>
      </vt:variant>
      <vt:variant>
        <vt:lpstr>Slide Titles</vt:lpstr>
      </vt:variant>
      <vt:variant>
        <vt:i4>13</vt:i4>
      </vt:variant>
    </vt:vector>
  </HeadingPairs>
  <TitlesOfParts>
    <vt:vector size="40" baseType="lpstr">
      <vt:lpstr>MS PGothic</vt:lpstr>
      <vt:lpstr>Arial</vt:lpstr>
      <vt:lpstr>Calibri</vt:lpstr>
      <vt:lpstr>Calibri Light</vt:lpstr>
      <vt:lpstr>EC Square Sans Pro</vt:lpstr>
      <vt:lpstr>EC Square Sans Pro Medium</vt:lpstr>
      <vt:lpstr>Times New Roman</vt:lpstr>
      <vt:lpstr>Verdana</vt:lpstr>
      <vt:lpstr>Wingdings</vt:lpstr>
      <vt:lpstr>8_Blank</vt:lpstr>
      <vt:lpstr>Office Theme</vt:lpstr>
      <vt:lpstr>10_Blank</vt:lpstr>
      <vt:lpstr>Conception personnalisée</vt:lpstr>
      <vt:lpstr>11_Blank</vt:lpstr>
      <vt:lpstr>4_Office Theme</vt:lpstr>
      <vt:lpstr>1_Office Theme</vt:lpstr>
      <vt:lpstr>5_Office Theme</vt:lpstr>
      <vt:lpstr>6_Office Theme</vt:lpstr>
      <vt:lpstr>2_Office Theme</vt:lpstr>
      <vt:lpstr>7_Office Theme</vt:lpstr>
      <vt:lpstr>Sjabloon Standaard Onderwijs</vt:lpstr>
      <vt:lpstr>1_Standaardontwerp</vt:lpstr>
      <vt:lpstr>3_Office Theme</vt:lpstr>
      <vt:lpstr>8_Office Theme</vt:lpstr>
      <vt:lpstr>9_Office Theme</vt:lpstr>
      <vt:lpstr>Default Design</vt:lpstr>
      <vt:lpstr>Opening slides and council recommendation Vanessa</vt:lpstr>
      <vt:lpstr>PowerPoint Presentation</vt:lpstr>
      <vt:lpstr>PowerPoint Presentation</vt:lpstr>
      <vt:lpstr>  What is automatic recognition</vt:lpstr>
      <vt:lpstr>State of play</vt:lpstr>
      <vt:lpstr>Models of automatic recognition</vt:lpstr>
      <vt:lpstr>Multilateral agreements</vt:lpstr>
      <vt:lpstr>PowerPoint Presentation</vt:lpstr>
      <vt:lpstr>PowerPoint Presentation</vt:lpstr>
      <vt:lpstr>Current tools available</vt:lpstr>
      <vt:lpstr>Reality on the ground:  challenges and obstacles faced </vt:lpstr>
      <vt:lpstr>    Case study  </vt:lpstr>
      <vt:lpstr>PowerPoint Presentation</vt:lpstr>
      <vt:lpstr>Thank you for your attention!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Universities</dc:title>
  <dc:subject/>
  <dc:creator>Tess van den Brink</dc:creator>
  <cp:keywords/>
  <dc:description/>
  <cp:lastModifiedBy>TROJANOVA Lucie (EAC)</cp:lastModifiedBy>
  <cp:revision>56</cp:revision>
  <cp:lastPrinted>2019-09-27T14:33:03Z</cp:lastPrinted>
  <dcterms:created xsi:type="dcterms:W3CDTF">2018-04-06T12:07:14Z</dcterms:created>
  <dcterms:modified xsi:type="dcterms:W3CDTF">2021-12-07T09:20:17Z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0x010100087E4EC354ADFB40AC5D4FC129E379BA</vt:lpwstr>
  </property>
</Properties>
</file>