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14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E426-4C95-4452-A9FF-6241AF8762F4}" type="datetimeFigureOut">
              <a:rPr lang="cs-CZ" smtClean="0"/>
              <a:t>20.04.2016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75323-9F15-46FF-9376-91CFE9B266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9414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E426-4C95-4452-A9FF-6241AF8762F4}" type="datetimeFigureOut">
              <a:rPr lang="cs-CZ" smtClean="0"/>
              <a:t>20.04.2016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75323-9F15-46FF-9376-91CFE9B266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7374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E426-4C95-4452-A9FF-6241AF8762F4}" type="datetimeFigureOut">
              <a:rPr lang="cs-CZ" smtClean="0"/>
              <a:t>20.04.2016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75323-9F15-46FF-9376-91CFE9B266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704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E426-4C95-4452-A9FF-6241AF8762F4}" type="datetimeFigureOut">
              <a:rPr lang="cs-CZ" smtClean="0"/>
              <a:t>20.04.2016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75323-9F15-46FF-9376-91CFE9B266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7486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E426-4C95-4452-A9FF-6241AF8762F4}" type="datetimeFigureOut">
              <a:rPr lang="cs-CZ" smtClean="0"/>
              <a:t>20.04.2016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75323-9F15-46FF-9376-91CFE9B266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1935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E426-4C95-4452-A9FF-6241AF8762F4}" type="datetimeFigureOut">
              <a:rPr lang="cs-CZ" smtClean="0"/>
              <a:t>20.04.2016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75323-9F15-46FF-9376-91CFE9B266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749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E426-4C95-4452-A9FF-6241AF8762F4}" type="datetimeFigureOut">
              <a:rPr lang="cs-CZ" smtClean="0"/>
              <a:t>20.04.2016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75323-9F15-46FF-9376-91CFE9B266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8178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E426-4C95-4452-A9FF-6241AF8762F4}" type="datetimeFigureOut">
              <a:rPr lang="cs-CZ" smtClean="0"/>
              <a:t>20.04.2016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75323-9F15-46FF-9376-91CFE9B266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4419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E426-4C95-4452-A9FF-6241AF8762F4}" type="datetimeFigureOut">
              <a:rPr lang="cs-CZ" smtClean="0"/>
              <a:t>20.04.2016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75323-9F15-46FF-9376-91CFE9B266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416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E426-4C95-4452-A9FF-6241AF8762F4}" type="datetimeFigureOut">
              <a:rPr lang="cs-CZ" smtClean="0"/>
              <a:t>20.04.2016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75323-9F15-46FF-9376-91CFE9B266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4928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E426-4C95-4452-A9FF-6241AF8762F4}" type="datetimeFigureOut">
              <a:rPr lang="cs-CZ" smtClean="0"/>
              <a:t>20.04.2016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75323-9F15-46FF-9376-91CFE9B266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01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BE426-4C95-4452-A9FF-6241AF8762F4}" type="datetimeFigureOut">
              <a:rPr lang="cs-CZ" smtClean="0"/>
              <a:t>20.04.2016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75323-9F15-46FF-9376-91CFE9B266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5071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049" name="Obrázek 3" descr="Kostelecky¦ü_David_120519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61" y="533433"/>
            <a:ext cx="1220788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547749" y="602935"/>
            <a:ext cx="2809647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Kostelecký David</a:t>
            </a:r>
            <a:endParaRPr kumimoji="0" lang="cs-CZ" altLang="cs-CZ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Narozen 1975</a:t>
            </a:r>
            <a:endParaRPr kumimoji="0" lang="cs-CZ" altLang="cs-CZ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Ženatý, dvě děti</a:t>
            </a:r>
            <a:endParaRPr kumimoji="0" lang="cs-CZ" altLang="cs-CZ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Střelbě se věnuje od roku 1990</a:t>
            </a:r>
            <a:endParaRPr kumimoji="0" lang="cs-CZ" altLang="cs-CZ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Ostatní sporty – tenis, hokej</a:t>
            </a:r>
            <a:endParaRPr kumimoji="0" lang="cs-CZ" altLang="cs-CZ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Disciplína – TRAP</a:t>
            </a:r>
            <a:endParaRPr kumimoji="0" lang="cs-CZ" alt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309358"/>
              </p:ext>
            </p:extLst>
          </p:nvPr>
        </p:nvGraphicFramePr>
        <p:xfrm>
          <a:off x="4521906" y="490964"/>
          <a:ext cx="6413572" cy="6255056"/>
        </p:xfrm>
        <a:graphic>
          <a:graphicData uri="http://schemas.openxmlformats.org/drawingml/2006/table">
            <a:tbl>
              <a:tblPr firstRow="1" firstCol="1" bandRow="1"/>
              <a:tblGrid>
                <a:gridCol w="1027244">
                  <a:extLst>
                    <a:ext uri="{9D8B030D-6E8A-4147-A177-3AD203B41FA5}">
                      <a16:colId xmlns:a16="http://schemas.microsoft.com/office/drawing/2014/main" val="3071454220"/>
                    </a:ext>
                  </a:extLst>
                </a:gridCol>
                <a:gridCol w="2917896">
                  <a:extLst>
                    <a:ext uri="{9D8B030D-6E8A-4147-A177-3AD203B41FA5}">
                      <a16:colId xmlns:a16="http://schemas.microsoft.com/office/drawing/2014/main" val="146299943"/>
                    </a:ext>
                  </a:extLst>
                </a:gridCol>
                <a:gridCol w="2468432">
                  <a:extLst>
                    <a:ext uri="{9D8B030D-6E8A-4147-A177-3AD203B41FA5}">
                      <a16:colId xmlns:a16="http://schemas.microsoft.com/office/drawing/2014/main" val="4264022984"/>
                    </a:ext>
                  </a:extLst>
                </a:gridCol>
              </a:tblGrid>
              <a:tr h="2006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5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Umístění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114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5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Název soutěže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114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5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Rekord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114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0040212"/>
                  </a:ext>
                </a:extLst>
              </a:tr>
              <a:tr h="14805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344283"/>
                  </a:ext>
                </a:extLst>
              </a:tr>
              <a:tr h="221472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5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Olympijské hry (OH)</a:t>
                      </a:r>
                      <a:endParaRPr lang="cs-CZ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6235317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0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OH BEIJING 2008</a:t>
                      </a:r>
                      <a:endParaRPr lang="cs-CZ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0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OH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782605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OH SYDNEY 2000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9629772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OH LONDON 2012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7388168"/>
                  </a:ext>
                </a:extLst>
              </a:tr>
              <a:tr h="14805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8089737"/>
                  </a:ext>
                </a:extLst>
              </a:tr>
              <a:tr h="221472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5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Mistrovství světa (MS)</a:t>
                      </a:r>
                      <a:endParaRPr lang="cs-CZ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7231035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0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MS NICOSIA 1995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0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Evrop. jun. 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103917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MS BELGRADE 2011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1294564"/>
                  </a:ext>
                </a:extLst>
              </a:tr>
              <a:tr h="221472">
                <a:tc gridSpan="3">
                  <a:txBody>
                    <a:bodyPr/>
                    <a:lstStyle/>
                    <a:p>
                      <a:pPr algn="ctr"/>
                      <a:endParaRPr lang="cs-CZ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1583549"/>
                  </a:ext>
                </a:extLst>
              </a:tr>
              <a:tr h="221472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5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Světový pohár (SP)</a:t>
                      </a:r>
                      <a:endParaRPr lang="cs-CZ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7964844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FINÁLE SP GRANADA 2006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Evropský + evropský finálový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8928297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0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 LARNACA 2015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0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20518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0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 AL AIN 2015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0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8910922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 SAN MARINO 2009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0913148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 SUHL 2006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383416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772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 DORSET 2010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77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77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0799446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772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 CAIRO 2006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77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77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5455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772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 SANTO DOMINGO 2002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77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77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9078311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772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 LIMA 1999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77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177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1368177"/>
                  </a:ext>
                </a:extLst>
              </a:tr>
              <a:tr h="221472">
                <a:tc gridSpan="3">
                  <a:txBody>
                    <a:bodyPr/>
                    <a:lstStyle/>
                    <a:p>
                      <a:pPr algn="ctr"/>
                      <a:endParaRPr lang="cs-CZ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300283"/>
                  </a:ext>
                </a:extLst>
              </a:tr>
              <a:tr h="221472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5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Mistrovství Evropy (ME)</a:t>
                      </a:r>
                      <a:endParaRPr lang="cs-CZ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7391900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0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 LONATO 2002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0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1171850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 BELGRADE 2011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1019350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 NICOSIA 2008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7770742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 NICOSIA 1998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0057027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772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 SARLOSPUSZTA 2014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77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177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0675577"/>
                  </a:ext>
                </a:extLst>
              </a:tr>
              <a:tr h="221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772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 BRNO 1993</a:t>
                      </a:r>
                      <a:endParaRPr lang="cs-CZ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5533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77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9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177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3125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598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142</Words>
  <Application>Microsoft Office PowerPoint</Application>
  <PresentationFormat>Širokoúhlá obrazovka</PresentationFormat>
  <Paragraphs>58</Paragraphs>
  <Slides>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Motiv Office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Ondřej BEJŠOVEC</dc:creator>
  <cp:lastModifiedBy>Ondřej BEJŠOVEC</cp:lastModifiedBy>
  <cp:revision>1</cp:revision>
  <dcterms:created xsi:type="dcterms:W3CDTF">2016-04-20T10:20:46Z</dcterms:created>
  <dcterms:modified xsi:type="dcterms:W3CDTF">2016-04-20T10:23:42Z</dcterms:modified>
</cp:coreProperties>
</file>