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323" r:id="rId2"/>
    <p:sldId id="325" r:id="rId3"/>
    <p:sldId id="329" r:id="rId4"/>
    <p:sldId id="326" r:id="rId5"/>
    <p:sldId id="327" r:id="rId6"/>
    <p:sldId id="330" r:id="rId7"/>
    <p:sldId id="331" r:id="rId8"/>
    <p:sldId id="328" r:id="rId9"/>
    <p:sldId id="259" r:id="rId10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907" userDrawn="1">
          <p15:clr>
            <a:srgbClr val="A4A3A4"/>
          </p15:clr>
        </p15:guide>
        <p15:guide id="3" pos="2132" userDrawn="1">
          <p15:clr>
            <a:srgbClr val="A4A3A4"/>
          </p15:clr>
        </p15:guide>
        <p15:guide id="4" pos="3379" userDrawn="1">
          <p15:clr>
            <a:srgbClr val="A4A3A4"/>
          </p15:clr>
        </p15:guide>
        <p15:guide id="5" pos="46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liegl Tomáš" initials="FT" lastIdx="10" clrIdx="0">
    <p:extLst>
      <p:ext uri="{19B8F6BF-5375-455C-9EA6-DF929625EA0E}">
        <p15:presenceInfo xmlns:p15="http://schemas.microsoft.com/office/powerpoint/2012/main" userId="S-1-5-21-1024343765-948047755-1557874966-20295" providerId="AD"/>
      </p:ext>
    </p:extLst>
  </p:cmAuthor>
  <p:cmAuthor id="2" name="Schmidtová Veronika, Ing." initials="SVI" lastIdx="3" clrIdx="1">
    <p:extLst>
      <p:ext uri="{19B8F6BF-5375-455C-9EA6-DF929625EA0E}">
        <p15:presenceInfo xmlns:p15="http://schemas.microsoft.com/office/powerpoint/2012/main" userId="S-1-5-21-1024343765-948047755-1557874966-33253" providerId="AD"/>
      </p:ext>
    </p:extLst>
  </p:cmAuthor>
  <p:cmAuthor id="3" name="Škrábalová Lenka, PhDr., Ph.D." initials="ŠLPP" lastIdx="5" clrIdx="2">
    <p:extLst>
      <p:ext uri="{19B8F6BF-5375-455C-9EA6-DF929625EA0E}">
        <p15:presenceInfo xmlns:p15="http://schemas.microsoft.com/office/powerpoint/2012/main" userId="S-1-5-21-1024343765-948047755-1557874966-257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B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92" autoAdjust="0"/>
    <p:restoredTop sz="96532" autoAdjust="0"/>
  </p:normalViewPr>
  <p:slideViewPr>
    <p:cSldViewPr snapToGrid="0" showGuides="1">
      <p:cViewPr varScale="1">
        <p:scale>
          <a:sx n="63" d="100"/>
          <a:sy n="63" d="100"/>
        </p:scale>
        <p:origin x="1128" y="64"/>
      </p:cViewPr>
      <p:guideLst>
        <p:guide orient="horz" pos="3657"/>
        <p:guide pos="907"/>
        <p:guide pos="2132"/>
        <p:guide pos="3379"/>
        <p:guide pos="4626"/>
      </p:guideLst>
    </p:cSldViewPr>
  </p:slideViewPr>
  <p:outlineViewPr>
    <p:cViewPr>
      <p:scale>
        <a:sx n="33" d="100"/>
        <a:sy n="33" d="100"/>
      </p:scale>
      <p:origin x="0" y="-33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6DDB49-B638-4495-80A7-755EA9ED5B4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6E6A2404-6615-421C-A195-B4C4A5B051A3}">
      <dgm:prSet phldrT="[Text]"/>
      <dgm:spPr/>
      <dgm:t>
        <a:bodyPr/>
        <a:lstStyle/>
        <a:p>
          <a:r>
            <a:rPr lang="cs-CZ" dirty="0"/>
            <a:t>Organizace seminářů/webinářů</a:t>
          </a:r>
        </a:p>
      </dgm:t>
    </dgm:pt>
    <dgm:pt modelId="{06FE9CA6-D3B8-4588-8875-8FE600C48A2E}" type="parTrans" cxnId="{FE339851-C02D-4AE7-9275-E0F9CB7D8713}">
      <dgm:prSet/>
      <dgm:spPr/>
      <dgm:t>
        <a:bodyPr/>
        <a:lstStyle/>
        <a:p>
          <a:endParaRPr lang="cs-CZ"/>
        </a:p>
      </dgm:t>
    </dgm:pt>
    <dgm:pt modelId="{751CF615-24E4-42FF-866E-34FC53F90B1A}" type="sibTrans" cxnId="{FE339851-C02D-4AE7-9275-E0F9CB7D8713}">
      <dgm:prSet/>
      <dgm:spPr/>
      <dgm:t>
        <a:bodyPr/>
        <a:lstStyle/>
        <a:p>
          <a:endParaRPr lang="cs-CZ"/>
        </a:p>
      </dgm:t>
    </dgm:pt>
    <dgm:pt modelId="{B2660CAB-1FFE-4B09-B534-5C63A862F74F}">
      <dgm:prSet phldrT="[Text]"/>
      <dgm:spPr/>
      <dgm:t>
        <a:bodyPr/>
        <a:lstStyle/>
        <a:p>
          <a:r>
            <a:rPr lang="cs-CZ" dirty="0"/>
            <a:t>Produkce instruktážního videa</a:t>
          </a:r>
        </a:p>
      </dgm:t>
    </dgm:pt>
    <dgm:pt modelId="{E20EDF1B-EB46-4895-9C2C-9EAF7FF2EC0B}" type="parTrans" cxnId="{D586F555-6D97-4EBF-8C88-915782F448D5}">
      <dgm:prSet/>
      <dgm:spPr/>
      <dgm:t>
        <a:bodyPr/>
        <a:lstStyle/>
        <a:p>
          <a:endParaRPr lang="cs-CZ"/>
        </a:p>
      </dgm:t>
    </dgm:pt>
    <dgm:pt modelId="{70DCB051-5A2C-46B4-A6A2-E27482234C91}" type="sibTrans" cxnId="{D586F555-6D97-4EBF-8C88-915782F448D5}">
      <dgm:prSet/>
      <dgm:spPr/>
      <dgm:t>
        <a:bodyPr/>
        <a:lstStyle/>
        <a:p>
          <a:endParaRPr lang="cs-CZ"/>
        </a:p>
      </dgm:t>
    </dgm:pt>
    <dgm:pt modelId="{D201971A-C6E6-4F97-9DFE-750C22133817}">
      <dgm:prSet phldrT="[Text]"/>
      <dgm:spPr/>
      <dgm:t>
        <a:bodyPr/>
        <a:lstStyle/>
        <a:p>
          <a:r>
            <a:rPr lang="cs-CZ" dirty="0"/>
            <a:t>Vytvoření pokynů k automatickému uznávání</a:t>
          </a:r>
        </a:p>
      </dgm:t>
    </dgm:pt>
    <dgm:pt modelId="{505C892D-8D14-4F00-89A0-864738A0067C}" type="parTrans" cxnId="{D6E1D220-D76F-457B-8E0D-8554FF986723}">
      <dgm:prSet/>
      <dgm:spPr/>
      <dgm:t>
        <a:bodyPr/>
        <a:lstStyle/>
        <a:p>
          <a:endParaRPr lang="cs-CZ"/>
        </a:p>
      </dgm:t>
    </dgm:pt>
    <dgm:pt modelId="{953B5424-37F3-46CC-B3F3-C46A514DC844}" type="sibTrans" cxnId="{D6E1D220-D76F-457B-8E0D-8554FF986723}">
      <dgm:prSet/>
      <dgm:spPr/>
      <dgm:t>
        <a:bodyPr/>
        <a:lstStyle/>
        <a:p>
          <a:endParaRPr lang="cs-CZ"/>
        </a:p>
      </dgm:t>
    </dgm:pt>
    <dgm:pt modelId="{CAB2D77E-221D-4EC0-9DDE-701BC5490A3B}">
      <dgm:prSet phldrT="[Text]"/>
      <dgm:spPr/>
      <dgm:t>
        <a:bodyPr/>
        <a:lstStyle/>
        <a:p>
          <a:r>
            <a:rPr lang="cs-CZ" dirty="0"/>
            <a:t>Komunikační strategie k implementaci automatického uznávání</a:t>
          </a:r>
        </a:p>
      </dgm:t>
    </dgm:pt>
    <dgm:pt modelId="{4B67F086-E9ED-463F-961A-C0866E48D72D}" type="parTrans" cxnId="{8ED6FEBF-80A0-4A0E-B206-F32352752409}">
      <dgm:prSet/>
      <dgm:spPr/>
      <dgm:t>
        <a:bodyPr/>
        <a:lstStyle/>
        <a:p>
          <a:endParaRPr lang="cs-CZ"/>
        </a:p>
      </dgm:t>
    </dgm:pt>
    <dgm:pt modelId="{BFA944BB-B9C1-41B5-86DF-5E2D4ABF14A5}" type="sibTrans" cxnId="{8ED6FEBF-80A0-4A0E-B206-F32352752409}">
      <dgm:prSet/>
      <dgm:spPr/>
      <dgm:t>
        <a:bodyPr/>
        <a:lstStyle/>
        <a:p>
          <a:endParaRPr lang="cs-CZ"/>
        </a:p>
      </dgm:t>
    </dgm:pt>
    <dgm:pt modelId="{66E93486-E0A4-470F-8E45-FCDF57554888}" type="pres">
      <dgm:prSet presAssocID="{336DDB49-B638-4495-80A7-755EA9ED5B45}" presName="Name0" presStyleCnt="0">
        <dgm:presLayoutVars>
          <dgm:chMax val="7"/>
          <dgm:chPref val="7"/>
          <dgm:dir/>
        </dgm:presLayoutVars>
      </dgm:prSet>
      <dgm:spPr/>
    </dgm:pt>
    <dgm:pt modelId="{1D7F726B-6BE1-456C-80F8-3D0B07AE779E}" type="pres">
      <dgm:prSet presAssocID="{336DDB49-B638-4495-80A7-755EA9ED5B45}" presName="Name1" presStyleCnt="0"/>
      <dgm:spPr/>
    </dgm:pt>
    <dgm:pt modelId="{83FA7D2C-60B5-4FF8-9467-99D9F1C54280}" type="pres">
      <dgm:prSet presAssocID="{336DDB49-B638-4495-80A7-755EA9ED5B45}" presName="cycle" presStyleCnt="0"/>
      <dgm:spPr/>
    </dgm:pt>
    <dgm:pt modelId="{85601CFC-F5CF-4810-859A-828ED471F59F}" type="pres">
      <dgm:prSet presAssocID="{336DDB49-B638-4495-80A7-755EA9ED5B45}" presName="srcNode" presStyleLbl="node1" presStyleIdx="0" presStyleCnt="4"/>
      <dgm:spPr/>
    </dgm:pt>
    <dgm:pt modelId="{D0FAB9E1-29E3-49B5-BCB2-1FEE2757B405}" type="pres">
      <dgm:prSet presAssocID="{336DDB49-B638-4495-80A7-755EA9ED5B45}" presName="conn" presStyleLbl="parChTrans1D2" presStyleIdx="0" presStyleCnt="1"/>
      <dgm:spPr/>
    </dgm:pt>
    <dgm:pt modelId="{106D1803-04D1-4D87-8982-126F05D0A21C}" type="pres">
      <dgm:prSet presAssocID="{336DDB49-B638-4495-80A7-755EA9ED5B45}" presName="extraNode" presStyleLbl="node1" presStyleIdx="0" presStyleCnt="4"/>
      <dgm:spPr/>
    </dgm:pt>
    <dgm:pt modelId="{EE59AFE1-695C-4CC1-BA80-4AD0D5CA21E5}" type="pres">
      <dgm:prSet presAssocID="{336DDB49-B638-4495-80A7-755EA9ED5B45}" presName="dstNode" presStyleLbl="node1" presStyleIdx="0" presStyleCnt="4"/>
      <dgm:spPr/>
    </dgm:pt>
    <dgm:pt modelId="{42084ABA-7F99-4E6A-ABB6-49FD2AA16D05}" type="pres">
      <dgm:prSet presAssocID="{6E6A2404-6615-421C-A195-B4C4A5B051A3}" presName="text_1" presStyleLbl="node1" presStyleIdx="0" presStyleCnt="4">
        <dgm:presLayoutVars>
          <dgm:bulletEnabled val="1"/>
        </dgm:presLayoutVars>
      </dgm:prSet>
      <dgm:spPr/>
    </dgm:pt>
    <dgm:pt modelId="{FEDFBB48-4B97-490B-AF07-C5B8B0A146DA}" type="pres">
      <dgm:prSet presAssocID="{6E6A2404-6615-421C-A195-B4C4A5B051A3}" presName="accent_1" presStyleCnt="0"/>
      <dgm:spPr/>
    </dgm:pt>
    <dgm:pt modelId="{1C15991E-9374-463D-9ED4-6F57EE7C46C2}" type="pres">
      <dgm:prSet presAssocID="{6E6A2404-6615-421C-A195-B4C4A5B051A3}" presName="accentRepeatNode" presStyleLbl="solidFgAcc1" presStyleIdx="0" presStyleCnt="4"/>
      <dgm:spPr/>
    </dgm:pt>
    <dgm:pt modelId="{F94801CB-5CC5-410C-B8AD-7C41391B7ECA}" type="pres">
      <dgm:prSet presAssocID="{B2660CAB-1FFE-4B09-B534-5C63A862F74F}" presName="text_2" presStyleLbl="node1" presStyleIdx="1" presStyleCnt="4">
        <dgm:presLayoutVars>
          <dgm:bulletEnabled val="1"/>
        </dgm:presLayoutVars>
      </dgm:prSet>
      <dgm:spPr/>
    </dgm:pt>
    <dgm:pt modelId="{536C9DB4-F52A-4312-AA59-18572BC7EB59}" type="pres">
      <dgm:prSet presAssocID="{B2660CAB-1FFE-4B09-B534-5C63A862F74F}" presName="accent_2" presStyleCnt="0"/>
      <dgm:spPr/>
    </dgm:pt>
    <dgm:pt modelId="{F706326E-CA2C-4196-A184-C05701472B7F}" type="pres">
      <dgm:prSet presAssocID="{B2660CAB-1FFE-4B09-B534-5C63A862F74F}" presName="accentRepeatNode" presStyleLbl="solidFgAcc1" presStyleIdx="1" presStyleCnt="4"/>
      <dgm:spPr/>
    </dgm:pt>
    <dgm:pt modelId="{AD99E0B7-575B-4BC9-9ED0-7369E88CA791}" type="pres">
      <dgm:prSet presAssocID="{D201971A-C6E6-4F97-9DFE-750C22133817}" presName="text_3" presStyleLbl="node1" presStyleIdx="2" presStyleCnt="4">
        <dgm:presLayoutVars>
          <dgm:bulletEnabled val="1"/>
        </dgm:presLayoutVars>
      </dgm:prSet>
      <dgm:spPr/>
    </dgm:pt>
    <dgm:pt modelId="{0E9A63A6-54E8-4AA5-BFC6-6422C21202AF}" type="pres">
      <dgm:prSet presAssocID="{D201971A-C6E6-4F97-9DFE-750C22133817}" presName="accent_3" presStyleCnt="0"/>
      <dgm:spPr/>
    </dgm:pt>
    <dgm:pt modelId="{15A9459A-7276-47A9-821E-21A09F529244}" type="pres">
      <dgm:prSet presAssocID="{D201971A-C6E6-4F97-9DFE-750C22133817}" presName="accentRepeatNode" presStyleLbl="solidFgAcc1" presStyleIdx="2" presStyleCnt="4"/>
      <dgm:spPr/>
    </dgm:pt>
    <dgm:pt modelId="{ABCA1A58-8EB2-4685-9DF7-97F763ED33C7}" type="pres">
      <dgm:prSet presAssocID="{CAB2D77E-221D-4EC0-9DDE-701BC5490A3B}" presName="text_4" presStyleLbl="node1" presStyleIdx="3" presStyleCnt="4">
        <dgm:presLayoutVars>
          <dgm:bulletEnabled val="1"/>
        </dgm:presLayoutVars>
      </dgm:prSet>
      <dgm:spPr/>
    </dgm:pt>
    <dgm:pt modelId="{39ADDCBA-2066-4527-8517-9B87CE13E3B0}" type="pres">
      <dgm:prSet presAssocID="{CAB2D77E-221D-4EC0-9DDE-701BC5490A3B}" presName="accent_4" presStyleCnt="0"/>
      <dgm:spPr/>
    </dgm:pt>
    <dgm:pt modelId="{AC16D339-D1E8-45A8-A45E-C1D7C4F3685B}" type="pres">
      <dgm:prSet presAssocID="{CAB2D77E-221D-4EC0-9DDE-701BC5490A3B}" presName="accentRepeatNode" presStyleLbl="solidFgAcc1" presStyleIdx="3" presStyleCnt="4"/>
      <dgm:spPr/>
    </dgm:pt>
  </dgm:ptLst>
  <dgm:cxnLst>
    <dgm:cxn modelId="{D6E1D220-D76F-457B-8E0D-8554FF986723}" srcId="{336DDB49-B638-4495-80A7-755EA9ED5B45}" destId="{D201971A-C6E6-4F97-9DFE-750C22133817}" srcOrd="2" destOrd="0" parTransId="{505C892D-8D14-4F00-89A0-864738A0067C}" sibTransId="{953B5424-37F3-46CC-B3F3-C46A514DC844}"/>
    <dgm:cxn modelId="{CFA5623C-75FA-4C85-BA14-65023C0A3044}" type="presOf" srcId="{B2660CAB-1FFE-4B09-B534-5C63A862F74F}" destId="{F94801CB-5CC5-410C-B8AD-7C41391B7ECA}" srcOrd="0" destOrd="0" presId="urn:microsoft.com/office/officeart/2008/layout/VerticalCurvedList"/>
    <dgm:cxn modelId="{AF18213E-D16B-453F-858C-E6FD574D8589}" type="presOf" srcId="{D201971A-C6E6-4F97-9DFE-750C22133817}" destId="{AD99E0B7-575B-4BC9-9ED0-7369E88CA791}" srcOrd="0" destOrd="0" presId="urn:microsoft.com/office/officeart/2008/layout/VerticalCurvedList"/>
    <dgm:cxn modelId="{4BF92A6A-B005-4837-AC48-0EC54CD4327F}" type="presOf" srcId="{6E6A2404-6615-421C-A195-B4C4A5B051A3}" destId="{42084ABA-7F99-4E6A-ABB6-49FD2AA16D05}" srcOrd="0" destOrd="0" presId="urn:microsoft.com/office/officeart/2008/layout/VerticalCurvedList"/>
    <dgm:cxn modelId="{B7A6F470-EBBB-4DAD-85F3-1F7ED6360E6A}" type="presOf" srcId="{336DDB49-B638-4495-80A7-755EA9ED5B45}" destId="{66E93486-E0A4-470F-8E45-FCDF57554888}" srcOrd="0" destOrd="0" presId="urn:microsoft.com/office/officeart/2008/layout/VerticalCurvedList"/>
    <dgm:cxn modelId="{FE339851-C02D-4AE7-9275-E0F9CB7D8713}" srcId="{336DDB49-B638-4495-80A7-755EA9ED5B45}" destId="{6E6A2404-6615-421C-A195-B4C4A5B051A3}" srcOrd="0" destOrd="0" parTransId="{06FE9CA6-D3B8-4588-8875-8FE600C48A2E}" sibTransId="{751CF615-24E4-42FF-866E-34FC53F90B1A}"/>
    <dgm:cxn modelId="{D586F555-6D97-4EBF-8C88-915782F448D5}" srcId="{336DDB49-B638-4495-80A7-755EA9ED5B45}" destId="{B2660CAB-1FFE-4B09-B534-5C63A862F74F}" srcOrd="1" destOrd="0" parTransId="{E20EDF1B-EB46-4895-9C2C-9EAF7FF2EC0B}" sibTransId="{70DCB051-5A2C-46B4-A6A2-E27482234C91}"/>
    <dgm:cxn modelId="{1509EAA7-CE7F-4DA3-A583-F1DE96E2A6DA}" type="presOf" srcId="{CAB2D77E-221D-4EC0-9DDE-701BC5490A3B}" destId="{ABCA1A58-8EB2-4685-9DF7-97F763ED33C7}" srcOrd="0" destOrd="0" presId="urn:microsoft.com/office/officeart/2008/layout/VerticalCurvedList"/>
    <dgm:cxn modelId="{8ED6FEBF-80A0-4A0E-B206-F32352752409}" srcId="{336DDB49-B638-4495-80A7-755EA9ED5B45}" destId="{CAB2D77E-221D-4EC0-9DDE-701BC5490A3B}" srcOrd="3" destOrd="0" parTransId="{4B67F086-E9ED-463F-961A-C0866E48D72D}" sibTransId="{BFA944BB-B9C1-41B5-86DF-5E2D4ABF14A5}"/>
    <dgm:cxn modelId="{A78F86F9-ED39-4E7C-8DB5-38957886CA4B}" type="presOf" srcId="{751CF615-24E4-42FF-866E-34FC53F90B1A}" destId="{D0FAB9E1-29E3-49B5-BCB2-1FEE2757B405}" srcOrd="0" destOrd="0" presId="urn:microsoft.com/office/officeart/2008/layout/VerticalCurvedList"/>
    <dgm:cxn modelId="{691D6B68-E365-442B-9345-EBC1A59E1D28}" type="presParOf" srcId="{66E93486-E0A4-470F-8E45-FCDF57554888}" destId="{1D7F726B-6BE1-456C-80F8-3D0B07AE779E}" srcOrd="0" destOrd="0" presId="urn:microsoft.com/office/officeart/2008/layout/VerticalCurvedList"/>
    <dgm:cxn modelId="{FF6A827C-9FA8-43D4-97CB-C078F49DBE15}" type="presParOf" srcId="{1D7F726B-6BE1-456C-80F8-3D0B07AE779E}" destId="{83FA7D2C-60B5-4FF8-9467-99D9F1C54280}" srcOrd="0" destOrd="0" presId="urn:microsoft.com/office/officeart/2008/layout/VerticalCurvedList"/>
    <dgm:cxn modelId="{7FE30383-7C2C-4B78-934A-24129CAAAFE0}" type="presParOf" srcId="{83FA7D2C-60B5-4FF8-9467-99D9F1C54280}" destId="{85601CFC-F5CF-4810-859A-828ED471F59F}" srcOrd="0" destOrd="0" presId="urn:microsoft.com/office/officeart/2008/layout/VerticalCurvedList"/>
    <dgm:cxn modelId="{864C6847-AA49-4AE0-B0E7-286F5E391C55}" type="presParOf" srcId="{83FA7D2C-60B5-4FF8-9467-99D9F1C54280}" destId="{D0FAB9E1-29E3-49B5-BCB2-1FEE2757B405}" srcOrd="1" destOrd="0" presId="urn:microsoft.com/office/officeart/2008/layout/VerticalCurvedList"/>
    <dgm:cxn modelId="{B7C7C211-B638-4F08-BC35-48E89823B73C}" type="presParOf" srcId="{83FA7D2C-60B5-4FF8-9467-99D9F1C54280}" destId="{106D1803-04D1-4D87-8982-126F05D0A21C}" srcOrd="2" destOrd="0" presId="urn:microsoft.com/office/officeart/2008/layout/VerticalCurvedList"/>
    <dgm:cxn modelId="{E573A8BB-B73B-4B8B-8C84-D9B05DE78297}" type="presParOf" srcId="{83FA7D2C-60B5-4FF8-9467-99D9F1C54280}" destId="{EE59AFE1-695C-4CC1-BA80-4AD0D5CA21E5}" srcOrd="3" destOrd="0" presId="urn:microsoft.com/office/officeart/2008/layout/VerticalCurvedList"/>
    <dgm:cxn modelId="{3B3B6E27-65D5-4F19-BAA0-041EC67CEFB4}" type="presParOf" srcId="{1D7F726B-6BE1-456C-80F8-3D0B07AE779E}" destId="{42084ABA-7F99-4E6A-ABB6-49FD2AA16D05}" srcOrd="1" destOrd="0" presId="urn:microsoft.com/office/officeart/2008/layout/VerticalCurvedList"/>
    <dgm:cxn modelId="{BA4B9946-C2AD-4B47-A3BF-A670F4240174}" type="presParOf" srcId="{1D7F726B-6BE1-456C-80F8-3D0B07AE779E}" destId="{FEDFBB48-4B97-490B-AF07-C5B8B0A146DA}" srcOrd="2" destOrd="0" presId="urn:microsoft.com/office/officeart/2008/layout/VerticalCurvedList"/>
    <dgm:cxn modelId="{11F794D5-A97F-45CB-A637-1C19637AF81B}" type="presParOf" srcId="{FEDFBB48-4B97-490B-AF07-C5B8B0A146DA}" destId="{1C15991E-9374-463D-9ED4-6F57EE7C46C2}" srcOrd="0" destOrd="0" presId="urn:microsoft.com/office/officeart/2008/layout/VerticalCurvedList"/>
    <dgm:cxn modelId="{75EC60E1-3943-46F5-AFF0-3699E474DF45}" type="presParOf" srcId="{1D7F726B-6BE1-456C-80F8-3D0B07AE779E}" destId="{F94801CB-5CC5-410C-B8AD-7C41391B7ECA}" srcOrd="3" destOrd="0" presId="urn:microsoft.com/office/officeart/2008/layout/VerticalCurvedList"/>
    <dgm:cxn modelId="{09CA5892-405B-4FA2-A5B4-EA6B9F96ADE2}" type="presParOf" srcId="{1D7F726B-6BE1-456C-80F8-3D0B07AE779E}" destId="{536C9DB4-F52A-4312-AA59-18572BC7EB59}" srcOrd="4" destOrd="0" presId="urn:microsoft.com/office/officeart/2008/layout/VerticalCurvedList"/>
    <dgm:cxn modelId="{6D80CE6C-B8D3-4AC0-AFC3-714E00106EFA}" type="presParOf" srcId="{536C9DB4-F52A-4312-AA59-18572BC7EB59}" destId="{F706326E-CA2C-4196-A184-C05701472B7F}" srcOrd="0" destOrd="0" presId="urn:microsoft.com/office/officeart/2008/layout/VerticalCurvedList"/>
    <dgm:cxn modelId="{EB884203-945F-47F8-8DD2-80A2E91777E1}" type="presParOf" srcId="{1D7F726B-6BE1-456C-80F8-3D0B07AE779E}" destId="{AD99E0B7-575B-4BC9-9ED0-7369E88CA791}" srcOrd="5" destOrd="0" presId="urn:microsoft.com/office/officeart/2008/layout/VerticalCurvedList"/>
    <dgm:cxn modelId="{1D01A1F1-B3BB-4FC8-9CA7-0F3775072877}" type="presParOf" srcId="{1D7F726B-6BE1-456C-80F8-3D0B07AE779E}" destId="{0E9A63A6-54E8-4AA5-BFC6-6422C21202AF}" srcOrd="6" destOrd="0" presId="urn:microsoft.com/office/officeart/2008/layout/VerticalCurvedList"/>
    <dgm:cxn modelId="{1D24B62A-48D1-4981-9175-A856EB12526C}" type="presParOf" srcId="{0E9A63A6-54E8-4AA5-BFC6-6422C21202AF}" destId="{15A9459A-7276-47A9-821E-21A09F529244}" srcOrd="0" destOrd="0" presId="urn:microsoft.com/office/officeart/2008/layout/VerticalCurvedList"/>
    <dgm:cxn modelId="{B41909C3-20BD-4B77-A6E2-C2882D45715F}" type="presParOf" srcId="{1D7F726B-6BE1-456C-80F8-3D0B07AE779E}" destId="{ABCA1A58-8EB2-4685-9DF7-97F763ED33C7}" srcOrd="7" destOrd="0" presId="urn:microsoft.com/office/officeart/2008/layout/VerticalCurvedList"/>
    <dgm:cxn modelId="{B58D79B8-CEC1-4862-A2B3-D23158DE854F}" type="presParOf" srcId="{1D7F726B-6BE1-456C-80F8-3D0B07AE779E}" destId="{39ADDCBA-2066-4527-8517-9B87CE13E3B0}" srcOrd="8" destOrd="0" presId="urn:microsoft.com/office/officeart/2008/layout/VerticalCurvedList"/>
    <dgm:cxn modelId="{CF45DC11-6847-459C-8401-B5670C3D6CDE}" type="presParOf" srcId="{39ADDCBA-2066-4527-8517-9B87CE13E3B0}" destId="{AC16D339-D1E8-45A8-A45E-C1D7C4F3685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6DE4B1-6F5E-4276-88C1-7F8B87CAA73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6212147-0590-498A-8CB4-33F059D38441}">
      <dgm:prSet phldrT="[Text]"/>
      <dgm:spPr/>
      <dgm:t>
        <a:bodyPr/>
        <a:lstStyle/>
        <a:p>
          <a:r>
            <a:rPr lang="cs-CZ" dirty="0"/>
            <a:t>Strategie internacionalizace vysokého školství na období od roku 2021.</a:t>
          </a:r>
        </a:p>
      </dgm:t>
    </dgm:pt>
    <dgm:pt modelId="{7D04E0BD-131A-4E24-913A-EF93C3E3BC70}" type="parTrans" cxnId="{F1977D77-7CE8-4D56-B950-DBD807040645}">
      <dgm:prSet/>
      <dgm:spPr/>
      <dgm:t>
        <a:bodyPr/>
        <a:lstStyle/>
        <a:p>
          <a:endParaRPr lang="cs-CZ"/>
        </a:p>
      </dgm:t>
    </dgm:pt>
    <dgm:pt modelId="{BE10E2F2-3A8F-4296-8270-4B5E1BCFCD3F}" type="sibTrans" cxnId="{F1977D77-7CE8-4D56-B950-DBD807040645}">
      <dgm:prSet/>
      <dgm:spPr/>
      <dgm:t>
        <a:bodyPr/>
        <a:lstStyle/>
        <a:p>
          <a:endParaRPr lang="cs-CZ"/>
        </a:p>
      </dgm:t>
    </dgm:pt>
    <dgm:pt modelId="{06CCECF0-8C9C-4739-985E-9BB88447B385}">
      <dgm:prSet/>
      <dgm:spPr/>
      <dgm:t>
        <a:bodyPr/>
        <a:lstStyle/>
        <a:p>
          <a:r>
            <a:rPr lang="cs-CZ" dirty="0"/>
            <a:t>§ 48 zákona č. 111/1998 Sb. o vysokých školách a o změně a doplnění dalších zákonů.</a:t>
          </a:r>
        </a:p>
      </dgm:t>
    </dgm:pt>
    <dgm:pt modelId="{9308087E-92A2-4038-AFC0-3BA1C67AC060}" type="parTrans" cxnId="{D0DEC942-0561-44E5-8B72-F736869736E8}">
      <dgm:prSet/>
      <dgm:spPr/>
      <dgm:t>
        <a:bodyPr/>
        <a:lstStyle/>
        <a:p>
          <a:endParaRPr lang="cs-CZ"/>
        </a:p>
      </dgm:t>
    </dgm:pt>
    <dgm:pt modelId="{33859D09-8197-4B91-B6B8-0B29E7ACEFF7}" type="sibTrans" cxnId="{D0DEC942-0561-44E5-8B72-F736869736E8}">
      <dgm:prSet/>
      <dgm:spPr/>
      <dgm:t>
        <a:bodyPr/>
        <a:lstStyle/>
        <a:p>
          <a:endParaRPr lang="cs-CZ"/>
        </a:p>
      </dgm:t>
    </dgm:pt>
    <dgm:pt modelId="{F61906EB-DC85-4D13-AF84-99F1484B5DC7}" type="pres">
      <dgm:prSet presAssocID="{266DE4B1-6F5E-4276-88C1-7F8B87CAA738}" presName="Name0" presStyleCnt="0">
        <dgm:presLayoutVars>
          <dgm:chMax val="7"/>
          <dgm:chPref val="7"/>
          <dgm:dir/>
        </dgm:presLayoutVars>
      </dgm:prSet>
      <dgm:spPr/>
    </dgm:pt>
    <dgm:pt modelId="{D2A55EB4-82FB-490B-85D6-7329DB87DA2A}" type="pres">
      <dgm:prSet presAssocID="{266DE4B1-6F5E-4276-88C1-7F8B87CAA738}" presName="Name1" presStyleCnt="0"/>
      <dgm:spPr/>
    </dgm:pt>
    <dgm:pt modelId="{66D6894A-165E-4FAC-ABE3-21F2A7486757}" type="pres">
      <dgm:prSet presAssocID="{266DE4B1-6F5E-4276-88C1-7F8B87CAA738}" presName="cycle" presStyleCnt="0"/>
      <dgm:spPr/>
    </dgm:pt>
    <dgm:pt modelId="{67A586A1-5E55-41CD-9772-819ADC392A74}" type="pres">
      <dgm:prSet presAssocID="{266DE4B1-6F5E-4276-88C1-7F8B87CAA738}" presName="srcNode" presStyleLbl="node1" presStyleIdx="0" presStyleCnt="2"/>
      <dgm:spPr/>
    </dgm:pt>
    <dgm:pt modelId="{09524DC7-867E-4A65-BF56-175EB534EB5E}" type="pres">
      <dgm:prSet presAssocID="{266DE4B1-6F5E-4276-88C1-7F8B87CAA738}" presName="conn" presStyleLbl="parChTrans1D2" presStyleIdx="0" presStyleCnt="1"/>
      <dgm:spPr/>
    </dgm:pt>
    <dgm:pt modelId="{0AA0E0CE-4621-4D59-93CD-0EE173FA0973}" type="pres">
      <dgm:prSet presAssocID="{266DE4B1-6F5E-4276-88C1-7F8B87CAA738}" presName="extraNode" presStyleLbl="node1" presStyleIdx="0" presStyleCnt="2"/>
      <dgm:spPr/>
    </dgm:pt>
    <dgm:pt modelId="{33D0AC16-53E1-43E7-BA2D-3D3C188B29B4}" type="pres">
      <dgm:prSet presAssocID="{266DE4B1-6F5E-4276-88C1-7F8B87CAA738}" presName="dstNode" presStyleLbl="node1" presStyleIdx="0" presStyleCnt="2"/>
      <dgm:spPr/>
    </dgm:pt>
    <dgm:pt modelId="{E0E60EE9-A9A7-465D-A34C-914374DB2531}" type="pres">
      <dgm:prSet presAssocID="{36212147-0590-498A-8CB4-33F059D38441}" presName="text_1" presStyleLbl="node1" presStyleIdx="0" presStyleCnt="2">
        <dgm:presLayoutVars>
          <dgm:bulletEnabled val="1"/>
        </dgm:presLayoutVars>
      </dgm:prSet>
      <dgm:spPr/>
    </dgm:pt>
    <dgm:pt modelId="{1A19BB7E-4E7E-4188-AE45-1AACA6B311D4}" type="pres">
      <dgm:prSet presAssocID="{36212147-0590-498A-8CB4-33F059D38441}" presName="accent_1" presStyleCnt="0"/>
      <dgm:spPr/>
    </dgm:pt>
    <dgm:pt modelId="{DD833E39-3647-45F6-A075-7885B88C8EF5}" type="pres">
      <dgm:prSet presAssocID="{36212147-0590-498A-8CB4-33F059D38441}" presName="accentRepeatNode" presStyleLbl="solidFgAcc1" presStyleIdx="0" presStyleCnt="2"/>
      <dgm:spPr/>
    </dgm:pt>
    <dgm:pt modelId="{6D93585D-DFE2-4FF4-A5E1-454282610591}" type="pres">
      <dgm:prSet presAssocID="{06CCECF0-8C9C-4739-985E-9BB88447B385}" presName="text_2" presStyleLbl="node1" presStyleIdx="1" presStyleCnt="2">
        <dgm:presLayoutVars>
          <dgm:bulletEnabled val="1"/>
        </dgm:presLayoutVars>
      </dgm:prSet>
      <dgm:spPr/>
    </dgm:pt>
    <dgm:pt modelId="{BADB9D6D-2BD3-4BAA-92F4-BB764933D726}" type="pres">
      <dgm:prSet presAssocID="{06CCECF0-8C9C-4739-985E-9BB88447B385}" presName="accent_2" presStyleCnt="0"/>
      <dgm:spPr/>
    </dgm:pt>
    <dgm:pt modelId="{57B8B086-E6D2-473D-ACCB-91DE1A99DAD9}" type="pres">
      <dgm:prSet presAssocID="{06CCECF0-8C9C-4739-985E-9BB88447B385}" presName="accentRepeatNode" presStyleLbl="solidFgAcc1" presStyleIdx="1" presStyleCnt="2"/>
      <dgm:spPr/>
    </dgm:pt>
  </dgm:ptLst>
  <dgm:cxnLst>
    <dgm:cxn modelId="{3966DD1A-F0D9-4631-A120-69522DD4EE9F}" type="presOf" srcId="{36212147-0590-498A-8CB4-33F059D38441}" destId="{E0E60EE9-A9A7-465D-A34C-914374DB2531}" srcOrd="0" destOrd="0" presId="urn:microsoft.com/office/officeart/2008/layout/VerticalCurvedList"/>
    <dgm:cxn modelId="{10EC8529-3ED4-4EBC-A5C0-1FE3C29D6FF0}" type="presOf" srcId="{06CCECF0-8C9C-4739-985E-9BB88447B385}" destId="{6D93585D-DFE2-4FF4-A5E1-454282610591}" srcOrd="0" destOrd="0" presId="urn:microsoft.com/office/officeart/2008/layout/VerticalCurvedList"/>
    <dgm:cxn modelId="{D0DEC942-0561-44E5-8B72-F736869736E8}" srcId="{266DE4B1-6F5E-4276-88C1-7F8B87CAA738}" destId="{06CCECF0-8C9C-4739-985E-9BB88447B385}" srcOrd="1" destOrd="0" parTransId="{9308087E-92A2-4038-AFC0-3BA1C67AC060}" sibTransId="{33859D09-8197-4B91-B6B8-0B29E7ACEFF7}"/>
    <dgm:cxn modelId="{F1977D77-7CE8-4D56-B950-DBD807040645}" srcId="{266DE4B1-6F5E-4276-88C1-7F8B87CAA738}" destId="{36212147-0590-498A-8CB4-33F059D38441}" srcOrd="0" destOrd="0" parTransId="{7D04E0BD-131A-4E24-913A-EF93C3E3BC70}" sibTransId="{BE10E2F2-3A8F-4296-8270-4B5E1BCFCD3F}"/>
    <dgm:cxn modelId="{3A8E20D0-7D51-4E26-A7B4-58011EFEF687}" type="presOf" srcId="{BE10E2F2-3A8F-4296-8270-4B5E1BCFCD3F}" destId="{09524DC7-867E-4A65-BF56-175EB534EB5E}" srcOrd="0" destOrd="0" presId="urn:microsoft.com/office/officeart/2008/layout/VerticalCurvedList"/>
    <dgm:cxn modelId="{DE3E6DFE-AB3B-45AA-8F8F-05B0B91FC80E}" type="presOf" srcId="{266DE4B1-6F5E-4276-88C1-7F8B87CAA738}" destId="{F61906EB-DC85-4D13-AF84-99F1484B5DC7}" srcOrd="0" destOrd="0" presId="urn:microsoft.com/office/officeart/2008/layout/VerticalCurvedList"/>
    <dgm:cxn modelId="{B6644E22-2B54-477F-BF3A-99CE1C80BE0A}" type="presParOf" srcId="{F61906EB-DC85-4D13-AF84-99F1484B5DC7}" destId="{D2A55EB4-82FB-490B-85D6-7329DB87DA2A}" srcOrd="0" destOrd="0" presId="urn:microsoft.com/office/officeart/2008/layout/VerticalCurvedList"/>
    <dgm:cxn modelId="{FDE870CC-8683-44E7-81EF-000CFB37AE33}" type="presParOf" srcId="{D2A55EB4-82FB-490B-85D6-7329DB87DA2A}" destId="{66D6894A-165E-4FAC-ABE3-21F2A7486757}" srcOrd="0" destOrd="0" presId="urn:microsoft.com/office/officeart/2008/layout/VerticalCurvedList"/>
    <dgm:cxn modelId="{23985A18-192C-4813-9B26-97BE53F6D39D}" type="presParOf" srcId="{66D6894A-165E-4FAC-ABE3-21F2A7486757}" destId="{67A586A1-5E55-41CD-9772-819ADC392A74}" srcOrd="0" destOrd="0" presId="urn:microsoft.com/office/officeart/2008/layout/VerticalCurvedList"/>
    <dgm:cxn modelId="{C2A8D160-E19A-4FC1-A644-126D10B1FDBF}" type="presParOf" srcId="{66D6894A-165E-4FAC-ABE3-21F2A7486757}" destId="{09524DC7-867E-4A65-BF56-175EB534EB5E}" srcOrd="1" destOrd="0" presId="urn:microsoft.com/office/officeart/2008/layout/VerticalCurvedList"/>
    <dgm:cxn modelId="{5F54D609-79E1-48BD-A6F0-1A4A457C4D4F}" type="presParOf" srcId="{66D6894A-165E-4FAC-ABE3-21F2A7486757}" destId="{0AA0E0CE-4621-4D59-93CD-0EE173FA0973}" srcOrd="2" destOrd="0" presId="urn:microsoft.com/office/officeart/2008/layout/VerticalCurvedList"/>
    <dgm:cxn modelId="{FBD3A16B-0833-442A-8304-7A6C7CDB650C}" type="presParOf" srcId="{66D6894A-165E-4FAC-ABE3-21F2A7486757}" destId="{33D0AC16-53E1-43E7-BA2D-3D3C188B29B4}" srcOrd="3" destOrd="0" presId="urn:microsoft.com/office/officeart/2008/layout/VerticalCurvedList"/>
    <dgm:cxn modelId="{22E46175-10B9-4F6F-8DD1-B9CDABA7770F}" type="presParOf" srcId="{D2A55EB4-82FB-490B-85D6-7329DB87DA2A}" destId="{E0E60EE9-A9A7-465D-A34C-914374DB2531}" srcOrd="1" destOrd="0" presId="urn:microsoft.com/office/officeart/2008/layout/VerticalCurvedList"/>
    <dgm:cxn modelId="{D8D8EB01-4CBB-49B6-A5BA-15E9A731B80E}" type="presParOf" srcId="{D2A55EB4-82FB-490B-85D6-7329DB87DA2A}" destId="{1A19BB7E-4E7E-4188-AE45-1AACA6B311D4}" srcOrd="2" destOrd="0" presId="urn:microsoft.com/office/officeart/2008/layout/VerticalCurvedList"/>
    <dgm:cxn modelId="{33B80EB4-CBC2-43B2-A965-5CEBFC9961AA}" type="presParOf" srcId="{1A19BB7E-4E7E-4188-AE45-1AACA6B311D4}" destId="{DD833E39-3647-45F6-A075-7885B88C8EF5}" srcOrd="0" destOrd="0" presId="urn:microsoft.com/office/officeart/2008/layout/VerticalCurvedList"/>
    <dgm:cxn modelId="{D7B783DF-B843-438B-B658-7D1FC54DD31E}" type="presParOf" srcId="{D2A55EB4-82FB-490B-85D6-7329DB87DA2A}" destId="{6D93585D-DFE2-4FF4-A5E1-454282610591}" srcOrd="3" destOrd="0" presId="urn:microsoft.com/office/officeart/2008/layout/VerticalCurvedList"/>
    <dgm:cxn modelId="{B7FD0C2B-7576-4BAD-BFE4-F2D613724C46}" type="presParOf" srcId="{D2A55EB4-82FB-490B-85D6-7329DB87DA2A}" destId="{BADB9D6D-2BD3-4BAA-92F4-BB764933D726}" srcOrd="4" destOrd="0" presId="urn:microsoft.com/office/officeart/2008/layout/VerticalCurvedList"/>
    <dgm:cxn modelId="{60AA5451-4410-47E2-9A59-DE3BBE983EE6}" type="presParOf" srcId="{BADB9D6D-2BD3-4BAA-92F4-BB764933D726}" destId="{57B8B086-E6D2-473D-ACCB-91DE1A99DAD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6DE4B1-6F5E-4276-88C1-7F8B87CAA73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9816720-1F77-4638-8746-81F4700FAEEF}">
      <dgm:prSet phldrT="[Text]"/>
      <dgm:spPr/>
      <dgm:t>
        <a:bodyPr/>
        <a:lstStyle/>
        <a:p>
          <a:r>
            <a:rPr lang="cs-CZ" dirty="0"/>
            <a:t>Novela zákona o vysokých školách.</a:t>
          </a:r>
        </a:p>
      </dgm:t>
    </dgm:pt>
    <dgm:pt modelId="{070FF0DD-DD7C-4C33-8A40-AF3CCAF2ADC7}" type="sibTrans" cxnId="{DBA6C66E-303F-4E22-9221-80FE94E04083}">
      <dgm:prSet/>
      <dgm:spPr/>
      <dgm:t>
        <a:bodyPr/>
        <a:lstStyle/>
        <a:p>
          <a:endParaRPr lang="cs-CZ"/>
        </a:p>
      </dgm:t>
    </dgm:pt>
    <dgm:pt modelId="{1EEBB004-55AD-4655-9914-D0CA104A8857}" type="parTrans" cxnId="{DBA6C66E-303F-4E22-9221-80FE94E04083}">
      <dgm:prSet/>
      <dgm:spPr/>
      <dgm:t>
        <a:bodyPr/>
        <a:lstStyle/>
        <a:p>
          <a:endParaRPr lang="cs-CZ"/>
        </a:p>
      </dgm:t>
    </dgm:pt>
    <dgm:pt modelId="{F61906EB-DC85-4D13-AF84-99F1484B5DC7}" type="pres">
      <dgm:prSet presAssocID="{266DE4B1-6F5E-4276-88C1-7F8B87CAA738}" presName="Name0" presStyleCnt="0">
        <dgm:presLayoutVars>
          <dgm:chMax val="7"/>
          <dgm:chPref val="7"/>
          <dgm:dir/>
        </dgm:presLayoutVars>
      </dgm:prSet>
      <dgm:spPr/>
    </dgm:pt>
    <dgm:pt modelId="{D2A55EB4-82FB-490B-85D6-7329DB87DA2A}" type="pres">
      <dgm:prSet presAssocID="{266DE4B1-6F5E-4276-88C1-7F8B87CAA738}" presName="Name1" presStyleCnt="0"/>
      <dgm:spPr/>
    </dgm:pt>
    <dgm:pt modelId="{66D6894A-165E-4FAC-ABE3-21F2A7486757}" type="pres">
      <dgm:prSet presAssocID="{266DE4B1-6F5E-4276-88C1-7F8B87CAA738}" presName="cycle" presStyleCnt="0"/>
      <dgm:spPr/>
    </dgm:pt>
    <dgm:pt modelId="{67A586A1-5E55-41CD-9772-819ADC392A74}" type="pres">
      <dgm:prSet presAssocID="{266DE4B1-6F5E-4276-88C1-7F8B87CAA738}" presName="srcNode" presStyleLbl="node1" presStyleIdx="0" presStyleCnt="1"/>
      <dgm:spPr/>
    </dgm:pt>
    <dgm:pt modelId="{09524DC7-867E-4A65-BF56-175EB534EB5E}" type="pres">
      <dgm:prSet presAssocID="{266DE4B1-6F5E-4276-88C1-7F8B87CAA738}" presName="conn" presStyleLbl="parChTrans1D2" presStyleIdx="0" presStyleCnt="1"/>
      <dgm:spPr/>
    </dgm:pt>
    <dgm:pt modelId="{0AA0E0CE-4621-4D59-93CD-0EE173FA0973}" type="pres">
      <dgm:prSet presAssocID="{266DE4B1-6F5E-4276-88C1-7F8B87CAA738}" presName="extraNode" presStyleLbl="node1" presStyleIdx="0" presStyleCnt="1"/>
      <dgm:spPr/>
    </dgm:pt>
    <dgm:pt modelId="{33D0AC16-53E1-43E7-BA2D-3D3C188B29B4}" type="pres">
      <dgm:prSet presAssocID="{266DE4B1-6F5E-4276-88C1-7F8B87CAA738}" presName="dstNode" presStyleLbl="node1" presStyleIdx="0" presStyleCnt="1"/>
      <dgm:spPr/>
    </dgm:pt>
    <dgm:pt modelId="{BB6BEF61-D074-4B5F-B26A-67F40F59AADD}" type="pres">
      <dgm:prSet presAssocID="{E9816720-1F77-4638-8746-81F4700FAEEF}" presName="text_1" presStyleLbl="node1" presStyleIdx="0" presStyleCnt="1">
        <dgm:presLayoutVars>
          <dgm:bulletEnabled val="1"/>
        </dgm:presLayoutVars>
      </dgm:prSet>
      <dgm:spPr/>
    </dgm:pt>
    <dgm:pt modelId="{69A98E6A-3655-4C67-B401-A00566FFBB6E}" type="pres">
      <dgm:prSet presAssocID="{E9816720-1F77-4638-8746-81F4700FAEEF}" presName="accent_1" presStyleCnt="0"/>
      <dgm:spPr/>
    </dgm:pt>
    <dgm:pt modelId="{7520E055-D00A-4E53-86A5-2BB660CE739A}" type="pres">
      <dgm:prSet presAssocID="{E9816720-1F77-4638-8746-81F4700FAEEF}" presName="accentRepeatNode" presStyleLbl="solidFgAcc1" presStyleIdx="0" presStyleCnt="1"/>
      <dgm:spPr/>
    </dgm:pt>
  </dgm:ptLst>
  <dgm:cxnLst>
    <dgm:cxn modelId="{DBA6C66E-303F-4E22-9221-80FE94E04083}" srcId="{266DE4B1-6F5E-4276-88C1-7F8B87CAA738}" destId="{E9816720-1F77-4638-8746-81F4700FAEEF}" srcOrd="0" destOrd="0" parTransId="{1EEBB004-55AD-4655-9914-D0CA104A8857}" sibTransId="{070FF0DD-DD7C-4C33-8A40-AF3CCAF2ADC7}"/>
    <dgm:cxn modelId="{359546A5-D02B-49E7-B8CA-7DC586A944EA}" type="presOf" srcId="{070FF0DD-DD7C-4C33-8A40-AF3CCAF2ADC7}" destId="{09524DC7-867E-4A65-BF56-175EB534EB5E}" srcOrd="0" destOrd="0" presId="urn:microsoft.com/office/officeart/2008/layout/VerticalCurvedList"/>
    <dgm:cxn modelId="{005145EE-D970-4C6B-AB21-1E41CA3FF30A}" type="presOf" srcId="{E9816720-1F77-4638-8746-81F4700FAEEF}" destId="{BB6BEF61-D074-4B5F-B26A-67F40F59AADD}" srcOrd="0" destOrd="0" presId="urn:microsoft.com/office/officeart/2008/layout/VerticalCurvedList"/>
    <dgm:cxn modelId="{DE3E6DFE-AB3B-45AA-8F8F-05B0B91FC80E}" type="presOf" srcId="{266DE4B1-6F5E-4276-88C1-7F8B87CAA738}" destId="{F61906EB-DC85-4D13-AF84-99F1484B5DC7}" srcOrd="0" destOrd="0" presId="urn:microsoft.com/office/officeart/2008/layout/VerticalCurvedList"/>
    <dgm:cxn modelId="{B6644E22-2B54-477F-BF3A-99CE1C80BE0A}" type="presParOf" srcId="{F61906EB-DC85-4D13-AF84-99F1484B5DC7}" destId="{D2A55EB4-82FB-490B-85D6-7329DB87DA2A}" srcOrd="0" destOrd="0" presId="urn:microsoft.com/office/officeart/2008/layout/VerticalCurvedList"/>
    <dgm:cxn modelId="{FDE870CC-8683-44E7-81EF-000CFB37AE33}" type="presParOf" srcId="{D2A55EB4-82FB-490B-85D6-7329DB87DA2A}" destId="{66D6894A-165E-4FAC-ABE3-21F2A7486757}" srcOrd="0" destOrd="0" presId="urn:microsoft.com/office/officeart/2008/layout/VerticalCurvedList"/>
    <dgm:cxn modelId="{23985A18-192C-4813-9B26-97BE53F6D39D}" type="presParOf" srcId="{66D6894A-165E-4FAC-ABE3-21F2A7486757}" destId="{67A586A1-5E55-41CD-9772-819ADC392A74}" srcOrd="0" destOrd="0" presId="urn:microsoft.com/office/officeart/2008/layout/VerticalCurvedList"/>
    <dgm:cxn modelId="{C2A8D160-E19A-4FC1-A644-126D10B1FDBF}" type="presParOf" srcId="{66D6894A-165E-4FAC-ABE3-21F2A7486757}" destId="{09524DC7-867E-4A65-BF56-175EB534EB5E}" srcOrd="1" destOrd="0" presId="urn:microsoft.com/office/officeart/2008/layout/VerticalCurvedList"/>
    <dgm:cxn modelId="{5F54D609-79E1-48BD-A6F0-1A4A457C4D4F}" type="presParOf" srcId="{66D6894A-165E-4FAC-ABE3-21F2A7486757}" destId="{0AA0E0CE-4621-4D59-93CD-0EE173FA0973}" srcOrd="2" destOrd="0" presId="urn:microsoft.com/office/officeart/2008/layout/VerticalCurvedList"/>
    <dgm:cxn modelId="{FBD3A16B-0833-442A-8304-7A6C7CDB650C}" type="presParOf" srcId="{66D6894A-165E-4FAC-ABE3-21F2A7486757}" destId="{33D0AC16-53E1-43E7-BA2D-3D3C188B29B4}" srcOrd="3" destOrd="0" presId="urn:microsoft.com/office/officeart/2008/layout/VerticalCurvedList"/>
    <dgm:cxn modelId="{DE49546F-5C58-4E31-84C2-EC798E12F890}" type="presParOf" srcId="{D2A55EB4-82FB-490B-85D6-7329DB87DA2A}" destId="{BB6BEF61-D074-4B5F-B26A-67F40F59AADD}" srcOrd="1" destOrd="0" presId="urn:microsoft.com/office/officeart/2008/layout/VerticalCurvedList"/>
    <dgm:cxn modelId="{DE8C9239-F5B7-4168-A44C-17DD22F9130E}" type="presParOf" srcId="{D2A55EB4-82FB-490B-85D6-7329DB87DA2A}" destId="{69A98E6A-3655-4C67-B401-A00566FFBB6E}" srcOrd="2" destOrd="0" presId="urn:microsoft.com/office/officeart/2008/layout/VerticalCurvedList"/>
    <dgm:cxn modelId="{D222B62A-A125-4BC8-8090-6F625D90E7BE}" type="presParOf" srcId="{69A98E6A-3655-4C67-B401-A00566FFBB6E}" destId="{7520E055-D00A-4E53-86A5-2BB660CE739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FAB9E1-29E3-49B5-BCB2-1FEE2757B405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084ABA-7F99-4E6A-ABB6-49FD2AA16D05}">
      <dsp:nvSpPr>
        <dsp:cNvPr id="0" name=""/>
        <dsp:cNvSpPr/>
      </dsp:nvSpPr>
      <dsp:spPr>
        <a:xfrm>
          <a:off x="492024" y="334530"/>
          <a:ext cx="7334950" cy="669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34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Organizace seminářů/webinářů</a:t>
          </a:r>
        </a:p>
      </dsp:txBody>
      <dsp:txXfrm>
        <a:off x="492024" y="334530"/>
        <a:ext cx="7334950" cy="669409"/>
      </dsp:txXfrm>
    </dsp:sp>
    <dsp:sp modelId="{1C15991E-9374-463D-9ED4-6F57EE7C46C2}">
      <dsp:nvSpPr>
        <dsp:cNvPr id="0" name=""/>
        <dsp:cNvSpPr/>
      </dsp:nvSpPr>
      <dsp:spPr>
        <a:xfrm>
          <a:off x="73643" y="250854"/>
          <a:ext cx="836762" cy="836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4801CB-5CC5-410C-B8AD-7C41391B7ECA}">
      <dsp:nvSpPr>
        <dsp:cNvPr id="0" name=""/>
        <dsp:cNvSpPr/>
      </dsp:nvSpPr>
      <dsp:spPr>
        <a:xfrm>
          <a:off x="875812" y="1338819"/>
          <a:ext cx="6951162" cy="669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34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Produkce instruktážního videa</a:t>
          </a:r>
        </a:p>
      </dsp:txBody>
      <dsp:txXfrm>
        <a:off x="875812" y="1338819"/>
        <a:ext cx="6951162" cy="669409"/>
      </dsp:txXfrm>
    </dsp:sp>
    <dsp:sp modelId="{F706326E-CA2C-4196-A184-C05701472B7F}">
      <dsp:nvSpPr>
        <dsp:cNvPr id="0" name=""/>
        <dsp:cNvSpPr/>
      </dsp:nvSpPr>
      <dsp:spPr>
        <a:xfrm>
          <a:off x="457431" y="1255143"/>
          <a:ext cx="836762" cy="836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99E0B7-575B-4BC9-9ED0-7369E88CA791}">
      <dsp:nvSpPr>
        <dsp:cNvPr id="0" name=""/>
        <dsp:cNvSpPr/>
      </dsp:nvSpPr>
      <dsp:spPr>
        <a:xfrm>
          <a:off x="875812" y="2343108"/>
          <a:ext cx="6951162" cy="669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34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Vytvoření pokynů k automatickému uznávání</a:t>
          </a:r>
        </a:p>
      </dsp:txBody>
      <dsp:txXfrm>
        <a:off x="875812" y="2343108"/>
        <a:ext cx="6951162" cy="669409"/>
      </dsp:txXfrm>
    </dsp:sp>
    <dsp:sp modelId="{15A9459A-7276-47A9-821E-21A09F529244}">
      <dsp:nvSpPr>
        <dsp:cNvPr id="0" name=""/>
        <dsp:cNvSpPr/>
      </dsp:nvSpPr>
      <dsp:spPr>
        <a:xfrm>
          <a:off x="457431" y="2259432"/>
          <a:ext cx="836762" cy="836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CA1A58-8EB2-4685-9DF7-97F763ED33C7}">
      <dsp:nvSpPr>
        <dsp:cNvPr id="0" name=""/>
        <dsp:cNvSpPr/>
      </dsp:nvSpPr>
      <dsp:spPr>
        <a:xfrm>
          <a:off x="492024" y="3347397"/>
          <a:ext cx="7334950" cy="669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34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Komunikační strategie k implementaci automatického uznávání</a:t>
          </a:r>
        </a:p>
      </dsp:txBody>
      <dsp:txXfrm>
        <a:off x="492024" y="3347397"/>
        <a:ext cx="7334950" cy="669409"/>
      </dsp:txXfrm>
    </dsp:sp>
    <dsp:sp modelId="{AC16D339-D1E8-45A8-A45E-C1D7C4F3685B}">
      <dsp:nvSpPr>
        <dsp:cNvPr id="0" name=""/>
        <dsp:cNvSpPr/>
      </dsp:nvSpPr>
      <dsp:spPr>
        <a:xfrm>
          <a:off x="73643" y="3263721"/>
          <a:ext cx="836762" cy="836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524DC7-867E-4A65-BF56-175EB534EB5E}">
      <dsp:nvSpPr>
        <dsp:cNvPr id="0" name=""/>
        <dsp:cNvSpPr/>
      </dsp:nvSpPr>
      <dsp:spPr>
        <a:xfrm>
          <a:off x="-4882653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E60EE9-A9A7-465D-A34C-914374DB2531}">
      <dsp:nvSpPr>
        <dsp:cNvPr id="0" name=""/>
        <dsp:cNvSpPr/>
      </dsp:nvSpPr>
      <dsp:spPr>
        <a:xfrm>
          <a:off x="799884" y="621632"/>
          <a:ext cx="7063861" cy="12430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670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Strategie internacionalizace vysokého školství na období od roku 2021.</a:t>
          </a:r>
        </a:p>
      </dsp:txBody>
      <dsp:txXfrm>
        <a:off x="799884" y="621632"/>
        <a:ext cx="7063861" cy="1243090"/>
      </dsp:txXfrm>
    </dsp:sp>
    <dsp:sp modelId="{DD833E39-3647-45F6-A075-7885B88C8EF5}">
      <dsp:nvSpPr>
        <dsp:cNvPr id="0" name=""/>
        <dsp:cNvSpPr/>
      </dsp:nvSpPr>
      <dsp:spPr>
        <a:xfrm>
          <a:off x="22953" y="466245"/>
          <a:ext cx="1553862" cy="15538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93585D-DFE2-4FF4-A5E1-454282610591}">
      <dsp:nvSpPr>
        <dsp:cNvPr id="0" name=""/>
        <dsp:cNvSpPr/>
      </dsp:nvSpPr>
      <dsp:spPr>
        <a:xfrm>
          <a:off x="799884" y="2486615"/>
          <a:ext cx="7063861" cy="12430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670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§ 48 zákona č. 111/1998 Sb. o vysokých školách a o změně a doplnění dalších zákonů.</a:t>
          </a:r>
        </a:p>
      </dsp:txBody>
      <dsp:txXfrm>
        <a:off x="799884" y="2486615"/>
        <a:ext cx="7063861" cy="1243090"/>
      </dsp:txXfrm>
    </dsp:sp>
    <dsp:sp modelId="{57B8B086-E6D2-473D-ACCB-91DE1A99DAD9}">
      <dsp:nvSpPr>
        <dsp:cNvPr id="0" name=""/>
        <dsp:cNvSpPr/>
      </dsp:nvSpPr>
      <dsp:spPr>
        <a:xfrm>
          <a:off x="22953" y="2331229"/>
          <a:ext cx="1553862" cy="15538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524DC7-867E-4A65-BF56-175EB534EB5E}">
      <dsp:nvSpPr>
        <dsp:cNvPr id="0" name=""/>
        <dsp:cNvSpPr/>
      </dsp:nvSpPr>
      <dsp:spPr>
        <a:xfrm>
          <a:off x="-1350086" y="-229628"/>
          <a:ext cx="1762912" cy="1762912"/>
        </a:xfrm>
        <a:prstGeom prst="blockArc">
          <a:avLst>
            <a:gd name="adj1" fmla="val 18900000"/>
            <a:gd name="adj2" fmla="val 2700000"/>
            <a:gd name="adj3" fmla="val 122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6BEF61-D074-4B5F-B26A-67F40F59AADD}">
      <dsp:nvSpPr>
        <dsp:cNvPr id="0" name=""/>
        <dsp:cNvSpPr/>
      </dsp:nvSpPr>
      <dsp:spPr>
        <a:xfrm>
          <a:off x="401603" y="330544"/>
          <a:ext cx="7485096" cy="642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7388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 dirty="0"/>
            <a:t>Novela zákona o vysokých školách.</a:t>
          </a:r>
        </a:p>
      </dsp:txBody>
      <dsp:txXfrm>
        <a:off x="401603" y="330544"/>
        <a:ext cx="7485096" cy="642565"/>
      </dsp:txXfrm>
    </dsp:sp>
    <dsp:sp modelId="{7520E055-D00A-4E53-86A5-2BB660CE739A}">
      <dsp:nvSpPr>
        <dsp:cNvPr id="0" name=""/>
        <dsp:cNvSpPr/>
      </dsp:nvSpPr>
      <dsp:spPr>
        <a:xfrm>
          <a:off x="0" y="250224"/>
          <a:ext cx="803206" cy="8032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5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26128-E6F4-4423-8FD5-3E79F44F0350}" type="datetimeFigureOut">
              <a:rPr lang="cs-CZ" smtClean="0"/>
              <a:t>07.12.2021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5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51EE1-A014-4F2F-96E8-7CB9DB533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9472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C28F8-2A4C-4B5C-AD71-7E3F3501D1BF}" type="datetimeFigureOut">
              <a:rPr lang="cs-CZ" smtClean="0"/>
              <a:t>07.12.2021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608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D27D2-B476-4B72-8499-807986377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646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0D27D2-B476-4B72-8499-80798637706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463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9457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76000" y="1224000"/>
            <a:ext cx="5868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800"/>
            <a:ext cx="3886272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16964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825625"/>
            <a:ext cx="7886700" cy="4351338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80481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944563"/>
            <a:ext cx="78867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71507400"/>
              </p:ext>
            </p:extLst>
          </p:nvPr>
        </p:nvGraphicFramePr>
        <p:xfrm>
          <a:off x="547199" y="3546686"/>
          <a:ext cx="7886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7199" y="1825625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539750" y="4636559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34275518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7199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0723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91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01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760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65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7199" y="936001"/>
            <a:ext cx="8128627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7200" y="1825625"/>
            <a:ext cx="78867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70924" y="101217"/>
            <a:ext cx="373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07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8" r:id="rId5"/>
    <p:sldLayoutId id="2147483679" r:id="rId6"/>
    <p:sldLayoutId id="214748367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 userDrawn="1">
          <p15:clr>
            <a:srgbClr val="F26B43"/>
          </p15:clr>
        </p15:guide>
        <p15:guide id="2" pos="5534" userDrawn="1">
          <p15:clr>
            <a:srgbClr val="F26B43"/>
          </p15:clr>
        </p15:guide>
        <p15:guide id="3" orient="horz" pos="595" userDrawn="1">
          <p15:clr>
            <a:srgbClr val="F26B43"/>
          </p15:clr>
        </p15:guide>
        <p15:guide id="4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mea.it/en/index.aspx" TargetMode="External"/><Relationship Id="rId2" Type="http://schemas.openxmlformats.org/officeDocument/2006/relationships/hyperlink" Target="https://www.nuffic.nl/en/subjects/diplom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ic.lv/portal/l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CS/TXT/PDF/?uri=CELEX:32018H1210(01)&amp;from=EN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hyperlink" Target="https://www.psp.cz/sqw/text/tiskt.sqw?O=8&amp;CT=1083&amp;CT1=0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enic-naric@msmt.cz" TargetMode="External"/><Relationship Id="rId2" Type="http://schemas.openxmlformats.org/officeDocument/2006/relationships/hyperlink" Target="mailto:veronika.schmidtova@msmt.cz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www.google.cz/maps/place/Karmelitsk%C3%A1+529/5,+118+00+Praha+1-Mal%C3%A1+Strana/@50.0852785,14.401439,17z/data=!3m1!4b1!4m5!3m4!1s0x470b94e3028a6d63:0xc245e5c6bd645e50!8m2!3d50.0852785!4d14.403627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6553" y="640080"/>
            <a:ext cx="6135881" cy="3007360"/>
          </a:xfrm>
        </p:spPr>
        <p:txBody>
          <a:bodyPr/>
          <a:lstStyle/>
          <a:p>
            <a:r>
              <a:rPr lang="cs-CZ" sz="3200" b="1" dirty="0"/>
              <a:t>výhledy projektu </a:t>
            </a:r>
            <a:r>
              <a:rPr lang="cs-CZ" sz="3200" b="1" dirty="0" err="1"/>
              <a:t>search</a:t>
            </a:r>
            <a:r>
              <a:rPr lang="cs-CZ" sz="3200" b="1" dirty="0"/>
              <a:t> </a:t>
            </a:r>
            <a:r>
              <a:rPr lang="cs-CZ" sz="3200" b="1" dirty="0" err="1"/>
              <a:t>engine</a:t>
            </a:r>
            <a:r>
              <a:rPr lang="cs-CZ" sz="3200" b="1" dirty="0"/>
              <a:t> a automatického uznávání zahraničního vzdělání v české republice</a:t>
            </a:r>
            <a:br>
              <a:rPr lang="cs-CZ" sz="2800" b="1" dirty="0"/>
            </a:br>
            <a:br>
              <a:rPr lang="cs-CZ" sz="2800" b="1" dirty="0"/>
            </a:br>
            <a:r>
              <a:rPr lang="cs-CZ" sz="2000" dirty="0"/>
              <a:t>Veronika </a:t>
            </a:r>
            <a:r>
              <a:rPr lang="cs-CZ" sz="2000" dirty="0" err="1"/>
              <a:t>schmidtová</a:t>
            </a:r>
            <a:r>
              <a:rPr lang="cs-CZ" sz="2000" dirty="0"/>
              <a:t>, ministerstvo školství, mládeže a tělovýchovy</a:t>
            </a:r>
            <a:br>
              <a:rPr lang="cs-CZ" sz="2800" dirty="0"/>
            </a:br>
            <a:endParaRPr lang="cs-CZ" sz="28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E1744E6-E732-4D2D-8F8A-97ECFAFA9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53" y="5730240"/>
            <a:ext cx="8438100" cy="89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46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CC9C48-EC1F-4886-B94A-3F89ACA36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 </a:t>
            </a:r>
            <a:r>
              <a:rPr lang="cs-CZ" dirty="0" err="1"/>
              <a:t>search</a:t>
            </a:r>
            <a:r>
              <a:rPr lang="cs-CZ" dirty="0"/>
              <a:t> </a:t>
            </a:r>
            <a:r>
              <a:rPr lang="cs-CZ" dirty="0" err="1"/>
              <a:t>engine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4F11842-CA40-4C6B-84CE-1F3B20CA3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Podporován Evropskou komisí a koordinován Ministerstvem školství, mládeže a tělovýchovy ve spolupráci s Domem zahraniční spolupráce.</a:t>
            </a:r>
          </a:p>
          <a:p>
            <a:pPr algn="just"/>
            <a:r>
              <a:rPr lang="cs-CZ" dirty="0"/>
              <a:t>Zahraničními partnery projektu jsou:</a:t>
            </a:r>
          </a:p>
          <a:p>
            <a:pPr marL="432000" lvl="2" indent="0">
              <a:buNone/>
            </a:pPr>
            <a:r>
              <a:rPr lang="cs-CZ" u="sng" dirty="0">
                <a:hlinkClick r:id="rId2" tooltip="[Odkaz do nového okna] "/>
              </a:rPr>
              <a:t>STICHTING NUFFIC – Nizozemský NARIC </a:t>
            </a:r>
            <a:r>
              <a:rPr lang="cs-CZ" dirty="0"/>
              <a:t> </a:t>
            </a:r>
            <a:br>
              <a:rPr lang="cs-CZ" dirty="0"/>
            </a:br>
            <a:r>
              <a:rPr lang="cs-CZ" u="sng" dirty="0" err="1">
                <a:hlinkClick r:id="rId3" tooltip="[Odkaz do nového okna] "/>
              </a:rPr>
              <a:t>Associazione</a:t>
            </a:r>
            <a:r>
              <a:rPr lang="cs-CZ" u="sng" dirty="0">
                <a:hlinkClick r:id="rId3" tooltip="[Odkaz do nového okna] "/>
              </a:rPr>
              <a:t> </a:t>
            </a:r>
            <a:r>
              <a:rPr lang="cs-CZ" u="sng" dirty="0" err="1">
                <a:hlinkClick r:id="rId3" tooltip="[Odkaz do nového okna] "/>
              </a:rPr>
              <a:t>Cimea</a:t>
            </a:r>
            <a:r>
              <a:rPr lang="cs-CZ" u="sng" dirty="0">
                <a:hlinkClick r:id="rId3" tooltip="[Odkaz do nového okna] "/>
              </a:rPr>
              <a:t> – Italský NARIC </a:t>
            </a:r>
            <a:r>
              <a:rPr lang="cs-CZ" dirty="0"/>
              <a:t> </a:t>
            </a:r>
            <a:br>
              <a:rPr lang="cs-CZ" dirty="0"/>
            </a:br>
            <a:r>
              <a:rPr lang="cs-CZ" u="sng" dirty="0" err="1">
                <a:hlinkClick r:id="rId4" tooltip="[Odkaz do nového okna] "/>
              </a:rPr>
              <a:t>Akademiskas</a:t>
            </a:r>
            <a:r>
              <a:rPr lang="cs-CZ" u="sng" dirty="0">
                <a:hlinkClick r:id="rId4" tooltip="[Odkaz do nového okna] "/>
              </a:rPr>
              <a:t> </a:t>
            </a:r>
            <a:r>
              <a:rPr lang="cs-CZ" u="sng" dirty="0" err="1">
                <a:hlinkClick r:id="rId4" tooltip="[Odkaz do nového okna] "/>
              </a:rPr>
              <a:t>Informacijas</a:t>
            </a:r>
            <a:r>
              <a:rPr lang="cs-CZ" u="sng" dirty="0">
                <a:hlinkClick r:id="rId4" tooltip="[Odkaz do nového okna] "/>
              </a:rPr>
              <a:t> </a:t>
            </a:r>
            <a:r>
              <a:rPr lang="cs-CZ" u="sng" dirty="0" err="1">
                <a:hlinkClick r:id="rId4" tooltip="[Odkaz do nového okna] "/>
              </a:rPr>
              <a:t>Centrs</a:t>
            </a:r>
            <a:r>
              <a:rPr lang="cs-CZ" u="sng" dirty="0">
                <a:hlinkClick r:id="rId4" tooltip="[Odkaz do nového okna] "/>
              </a:rPr>
              <a:t> – Lotyšský NARIC </a:t>
            </a:r>
            <a:r>
              <a:rPr lang="cs-CZ" dirty="0"/>
              <a:t> </a:t>
            </a:r>
          </a:p>
          <a:p>
            <a:pPr lvl="2" algn="just"/>
            <a:endParaRPr lang="cs-CZ" dirty="0"/>
          </a:p>
          <a:p>
            <a:pPr algn="just"/>
            <a:r>
              <a:rPr lang="cs-CZ" dirty="0"/>
              <a:t>Sdílení zkušeností a osvědčených postupů při uplatňování evropských nástrojů v oblasti automatického uznávání mezi středisky NARIC, vysokoškolskými institucemi a dalšími zúčastněnými stranami.</a:t>
            </a:r>
          </a:p>
          <a:p>
            <a:pPr algn="just"/>
            <a:r>
              <a:rPr lang="cs-CZ" dirty="0"/>
              <a:t>Organizace seminářů o metodách a přístupech k automatickému uznávání.</a:t>
            </a:r>
          </a:p>
          <a:p>
            <a:pPr algn="just"/>
            <a:r>
              <a:rPr lang="cs-CZ" dirty="0"/>
              <a:t>Realizace informační a osvětové kampaně pro posílení implementace automatického uznávání v České republice a v dalších zemích.</a:t>
            </a:r>
          </a:p>
          <a:p>
            <a:pPr algn="just"/>
            <a:endParaRPr lang="cs-CZ" dirty="0"/>
          </a:p>
          <a:p>
            <a:pPr lvl="2"/>
            <a:endParaRPr lang="cs-CZ" dirty="0"/>
          </a:p>
          <a:p>
            <a:pPr lvl="2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2D7936-EF6C-4AF3-9006-318C95FC3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7730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E3677F-6862-48E9-8EFB-E88CB8714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projektu</a:t>
            </a:r>
          </a:p>
        </p:txBody>
      </p:sp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38F61F93-2936-4512-A501-4EE5AB9FE92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547688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42701B5-ED45-473B-8FBB-8B8E81B53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6181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3D107A-00B1-42CE-B613-F990D636B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Automatické uznávání zahraničního vzdělání v české republice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B6C7126-0211-4170-AD14-542FB571B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Česká republika podporuje Doporučení Rady o podpoře automatického vzájemného uznávání vysokoškolských a středoškolských diplomů a výsledků studia v zahraničí přijala Rada v listopadu 2018.</a:t>
            </a:r>
          </a:p>
          <a:p>
            <a:pPr algn="just"/>
            <a:r>
              <a:rPr lang="cs-CZ" dirty="0">
                <a:hlinkClick r:id="rId2"/>
              </a:rPr>
              <a:t>Doporučení Rady ze dne 26. listopadu 2018, o podpoře automatického vzájemného uznávání kvalifikací získaných v rámci vysokoškolského vzdělání a vyššího sekundárního vzdělání a odborné přípravy a výsledků z období studia v zahraničí (europa.eu)</a:t>
            </a:r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AD0DA2C-2E2A-4C88-B558-79ACBCF12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0673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7D012E-DF8F-451C-B339-1CA795DAA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Automatické uznávání zahraničního vzdělání v české republice</a:t>
            </a:r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2D888D61-8FD0-43A2-B56D-B87F2D4E85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5341543"/>
              </p:ext>
            </p:extLst>
          </p:nvPr>
        </p:nvGraphicFramePr>
        <p:xfrm>
          <a:off x="547688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25A3F04-F2F6-4B2D-8A8D-C60DD9181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2610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6D0C37-33B5-44E1-A2D4-4719E2036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Automatické uznávání zahraničního vzdělání v české republice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568EAB4-437A-48D6-A146-3E93643EA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MŠMT si představuje plnou aplikaci následujících principů posuzování zahraničního vzdělání</a:t>
            </a:r>
          </a:p>
          <a:p>
            <a:pPr lvl="2"/>
            <a:r>
              <a:rPr lang="cs-CZ" dirty="0"/>
              <a:t>Vyhodnocení kvalifikace</a:t>
            </a:r>
          </a:p>
          <a:p>
            <a:pPr lvl="2"/>
            <a:r>
              <a:rPr lang="cs-CZ" dirty="0"/>
              <a:t>Ověření vysoké školy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Je uznávanou součástí VŠ systému konkrétního (rovněž uznávaného) státu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U VŠ, které působí mimo domovský stát, ověření, zda je oprávněna působit na území daného státu; stát, na jehož území je vzdělání poskytováno toto uznává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Ověření platnosti akreditace</a:t>
            </a:r>
            <a:endParaRPr lang="cs-CZ" sz="2000" dirty="0"/>
          </a:p>
          <a:p>
            <a:pPr lvl="2"/>
            <a:r>
              <a:rPr lang="cs-CZ" dirty="0"/>
              <a:t>Posouzení akademických práv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Nelze přiznat žadateli akademická práva přístupu k dalšímu vzdělání, která nemá v zemi původu</a:t>
            </a:r>
            <a:endParaRPr lang="cs-CZ" dirty="0"/>
          </a:p>
          <a:p>
            <a:pPr lvl="2"/>
            <a:r>
              <a:rPr lang="cs-CZ" dirty="0"/>
              <a:t>Srovnání základních parametrických náležitostí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Délka studia, míra studijní zátěže vyjádřená v ECTS (pozor, ne každý kreditní systém je ECTS) – zkrácení je možné vysvětlovat např. pomocí individuálního studijního plánu či započtení jiného studia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300" dirty="0"/>
              <a:t>Splnění podmínek přístupu ke studiu dle § 48 ZVŠ (tzn. </a:t>
            </a:r>
            <a:r>
              <a:rPr lang="cs-CZ" sz="1300" dirty="0" err="1"/>
              <a:t>NMgr</a:t>
            </a:r>
            <a:r>
              <a:rPr lang="cs-CZ" sz="1300" dirty="0"/>
              <a:t>. musí mít předchozí Bc.)</a:t>
            </a:r>
          </a:p>
          <a:p>
            <a:pPr marL="108000" lvl="1" indent="0">
              <a:buNone/>
            </a:pPr>
            <a:endParaRPr lang="cs-CZ" sz="1300" dirty="0"/>
          </a:p>
          <a:p>
            <a:r>
              <a:rPr lang="cs-CZ" sz="1800" dirty="0"/>
              <a:t>Obsahové posuzování by zcela odpadlo – obdobný studijní program má sloužit pouze k určení věcné příslušnosti VVŠ</a:t>
            </a:r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1DBC5-34CE-4B7D-87E7-075102906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7795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DA4628-321C-43A6-BD72-DEE60DBDC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Automatické uznávání zahraničního vzdělání v české republice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9F8105F-B144-40C1-843B-10F1F9C73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 dirty="0"/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1398180C-191A-4290-B492-CB51C69CA2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1712235"/>
              </p:ext>
            </p:extLst>
          </p:nvPr>
        </p:nvGraphicFramePr>
        <p:xfrm>
          <a:off x="547199" y="1713865"/>
          <a:ext cx="7886700" cy="1303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0DF92426-97FE-4198-BE15-5F24C946AB29}"/>
              </a:ext>
            </a:extLst>
          </p:cNvPr>
          <p:cNvSpPr/>
          <p:nvPr/>
        </p:nvSpPr>
        <p:spPr>
          <a:xfrm>
            <a:off x="404959" y="3173246"/>
            <a:ext cx="7886700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indent="0">
              <a:buNone/>
            </a:pPr>
            <a:r>
              <a:rPr lang="cs-CZ" sz="1900" dirty="0">
                <a:latin typeface="+mj-lt"/>
              </a:rPr>
              <a:t>Tímto záměrem je vedena novela (předložená v 8. volebním období PSP jako </a:t>
            </a:r>
            <a:r>
              <a:rPr lang="cs-CZ" sz="1900" dirty="0">
                <a:latin typeface="+mj-lt"/>
                <a:hlinkClick r:id="rId7"/>
              </a:rPr>
              <a:t>sněmovní tisk č. 1083</a:t>
            </a:r>
            <a:r>
              <a:rPr lang="cs-CZ" sz="1900" dirty="0">
                <a:latin typeface="+mj-lt"/>
              </a:rPr>
              <a:t>)</a:t>
            </a:r>
          </a:p>
          <a:p>
            <a:pPr marL="108000" lvl="1" indent="0">
              <a:buNone/>
            </a:pPr>
            <a:r>
              <a:rPr lang="cs-CZ" sz="1900" dirty="0">
                <a:latin typeface="+mj-lt"/>
              </a:rPr>
              <a:t>Návrh textace § 89 odst. 1 písm. b) ZVŠ: </a:t>
            </a:r>
            <a:r>
              <a:rPr lang="cs-CZ" sz="1900" i="1" dirty="0">
                <a:latin typeface="+mj-lt"/>
              </a:rPr>
              <a:t>„Na žádost absolventa zahraniční vysoké školy vydá osvědčení o uznání vysokoškolského vzdělání nebo jeho části rozhodnutí o žádosti o uznání zahraničního vysokoškolského vzdělání a kvalifikace v České republice v ostatních případech </a:t>
            </a:r>
            <a:r>
              <a:rPr lang="cs-CZ" sz="1900" b="1" i="1" dirty="0">
                <a:latin typeface="+mj-lt"/>
              </a:rPr>
              <a:t>veřejná vysoká škola, která uskutečňuje obsahově obdobný studijní program nebo je oprávněna uskutečňovat studijní program alespoň v jedné z oblastí vzdělávání, do nichž zahraniční vysokoškolský studijní program náleží</a:t>
            </a:r>
            <a:r>
              <a:rPr lang="cs-CZ" sz="1900" i="1" dirty="0">
                <a:latin typeface="+mj-lt"/>
              </a:rPr>
              <a:t>; na zařazení zahraničních vysokoškolských studijních programů do oblastí vzdělávání se § 44 odst. 8 a § 44a použijí přiměřeně. “</a:t>
            </a:r>
          </a:p>
        </p:txBody>
      </p:sp>
    </p:spTree>
    <p:extLst>
      <p:ext uri="{BB962C8B-B14F-4D97-AF65-F5344CB8AC3E}">
        <p14:creationId xmlns:p14="http://schemas.microsoft.com/office/powerpoint/2010/main" val="73128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ECFDE8-6BD3-4FF8-8660-2EE7E8DD5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KONTAKTNÍ ÚDAJE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6893086-8F8A-4C52-A368-BDEB00167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 algn="ctr">
              <a:buNone/>
            </a:pPr>
            <a:r>
              <a:rPr lang="nn-NO" sz="2000" dirty="0"/>
              <a:t>Ing. Veronika Schmidtová</a:t>
            </a:r>
            <a:br>
              <a:rPr lang="nn-NO" sz="2000" dirty="0"/>
            </a:br>
            <a:r>
              <a:rPr lang="nn-NO" sz="2000" dirty="0"/>
              <a:t>e-mail: </a:t>
            </a:r>
            <a:r>
              <a:rPr lang="nn-NO" sz="2000" u="sng" dirty="0">
                <a:hlinkClick r:id="rId2"/>
              </a:rPr>
              <a:t>veronika.schmidtova@msmt.cz</a:t>
            </a:r>
            <a:br>
              <a:rPr lang="nn-NO" sz="2000" dirty="0"/>
            </a:br>
            <a:r>
              <a:rPr lang="nn-NO" sz="2000" dirty="0"/>
              <a:t>tel.: 234 812 152</a:t>
            </a:r>
            <a:endParaRPr lang="cs-CZ" dirty="0"/>
          </a:p>
          <a:p>
            <a:pPr marL="108000" indent="0" algn="ctr">
              <a:buNone/>
            </a:pPr>
            <a:r>
              <a:rPr lang="cs-CZ" sz="2000" dirty="0"/>
              <a:t>odbor vysokých škol, MŠMT</a:t>
            </a:r>
          </a:p>
          <a:p>
            <a:pPr marL="108000" indent="0" algn="ctr">
              <a:buNone/>
            </a:pPr>
            <a:endParaRPr lang="cs-CZ" sz="2000" dirty="0"/>
          </a:p>
          <a:p>
            <a:pPr marL="108000" indent="0" algn="ctr">
              <a:buNone/>
            </a:pPr>
            <a:r>
              <a:rPr lang="cs-CZ" sz="2000" dirty="0"/>
              <a:t>ENIC-NARIC Centre Czech Republic</a:t>
            </a:r>
          </a:p>
          <a:p>
            <a:pPr marL="108000" indent="0" algn="ctr">
              <a:buNone/>
            </a:pPr>
            <a:r>
              <a:rPr lang="cs-CZ" sz="2000" dirty="0">
                <a:hlinkClick r:id="rId3"/>
              </a:rPr>
              <a:t>enic-naric@msmt.cz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5CF4EB2-C1BC-4A5E-B0A2-205409EC6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52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63" y="5429351"/>
            <a:ext cx="373569" cy="37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39831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11027</TotalTime>
  <Words>591</Words>
  <Application>Microsoft Office PowerPoint</Application>
  <PresentationFormat>Předvádění na obrazovce (4:3)</PresentationFormat>
  <Paragraphs>55</Paragraphs>
  <Slides>9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Vlastní návrh</vt:lpstr>
      <vt:lpstr>výhledy projektu search engine a automatického uznávání zahraničního vzdělání v české republice  Veronika schmidtová, ministerstvo školství, mládeže a tělovýchovy </vt:lpstr>
      <vt:lpstr>Projekt search engine</vt:lpstr>
      <vt:lpstr>Aktivity projektu</vt:lpstr>
      <vt:lpstr>Automatické uznávání zahraničního vzdělání v české republice</vt:lpstr>
      <vt:lpstr>Automatické uznávání zahraničního vzdělání v české republice</vt:lpstr>
      <vt:lpstr>Automatické uznávání zahraničního vzdělání v české republice</vt:lpstr>
      <vt:lpstr>Automatické uznávání zahraničního vzdělání v české republice</vt:lpstr>
      <vt:lpstr>KONTAKTNÍ ÚDAJE</vt:lpstr>
      <vt:lpstr>Prezentace aplikace PowerPoint</vt:lpstr>
    </vt:vector>
  </TitlesOfParts>
  <Company>Ministerstvo školství, mládeže a tělovýchovy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Kuchařová Veronika</dc:creator>
  <cp:lastModifiedBy>Schmidtová Veronika</cp:lastModifiedBy>
  <cp:revision>371</cp:revision>
  <cp:lastPrinted>2021-02-23T10:49:59Z</cp:lastPrinted>
  <dcterms:created xsi:type="dcterms:W3CDTF">2018-05-30T11:05:07Z</dcterms:created>
  <dcterms:modified xsi:type="dcterms:W3CDTF">2021-12-07T14:07:08Z</dcterms:modified>
</cp:coreProperties>
</file>