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40" r:id="rId2"/>
    <p:sldMasterId id="2147484154" r:id="rId3"/>
  </p:sldMasterIdLst>
  <p:notesMasterIdLst>
    <p:notesMasterId r:id="rId27"/>
  </p:notesMasterIdLst>
  <p:handoutMasterIdLst>
    <p:handoutMasterId r:id="rId28"/>
  </p:handoutMasterIdLst>
  <p:sldIdLst>
    <p:sldId id="409" r:id="rId4"/>
    <p:sldId id="433" r:id="rId5"/>
    <p:sldId id="407" r:id="rId6"/>
    <p:sldId id="654" r:id="rId7"/>
    <p:sldId id="653" r:id="rId8"/>
    <p:sldId id="635" r:id="rId9"/>
    <p:sldId id="630" r:id="rId10"/>
    <p:sldId id="642" r:id="rId11"/>
    <p:sldId id="646" r:id="rId12"/>
    <p:sldId id="639" r:id="rId13"/>
    <p:sldId id="647" r:id="rId14"/>
    <p:sldId id="640" r:id="rId15"/>
    <p:sldId id="631" r:id="rId16"/>
    <p:sldId id="634" r:id="rId17"/>
    <p:sldId id="655" r:id="rId18"/>
    <p:sldId id="650" r:id="rId19"/>
    <p:sldId id="632" r:id="rId20"/>
    <p:sldId id="649" r:id="rId21"/>
    <p:sldId id="636" r:id="rId22"/>
    <p:sldId id="648" r:id="rId23"/>
    <p:sldId id="629" r:id="rId24"/>
    <p:sldId id="633" r:id="rId25"/>
    <p:sldId id="429" r:id="rId26"/>
  </p:sldIdLst>
  <p:sldSz cx="12192000" cy="6858000"/>
  <p:notesSz cx="6808788" cy="9940925"/>
  <p:defaultTextStyle>
    <a:defPPr>
      <a:defRPr lang="cs-CZ"/>
    </a:defPPr>
    <a:lvl1pPr marL="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35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9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86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8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022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7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2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07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5014"/>
    <a:srgbClr val="FF7800"/>
    <a:srgbClr val="46505A"/>
    <a:srgbClr val="FFE597"/>
    <a:srgbClr val="F8FD3D"/>
    <a:srgbClr val="080808"/>
    <a:srgbClr val="BECD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0C5049-9476-46C6-A6FE-2E0A97B623C0}" v="185" dt="2025-09-04T04:47:03.5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62" autoAdjust="0"/>
    <p:restoredTop sz="94660"/>
  </p:normalViewPr>
  <p:slideViewPr>
    <p:cSldViewPr snapToGrid="0">
      <p:cViewPr>
        <p:scale>
          <a:sx n="63" d="100"/>
          <a:sy n="63" d="100"/>
        </p:scale>
        <p:origin x="87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-3996" y="-96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37" Type="http://schemas.openxmlformats.org/officeDocument/2006/relationships/customXml" Target="../customXml/item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36" Type="http://schemas.openxmlformats.org/officeDocument/2006/relationships/customXml" Target="../customXml/item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openxmlformats.org/officeDocument/2006/relationships/customXml" Target="../customXml/item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ana Knápková" userId="9bc7dba7-761f-4a29-8a53-d6c6da458832" providerId="ADAL" clId="{5A0C5049-9476-46C6-A6FE-2E0A97B623C0}"/>
    <pc:docChg chg="undo custSel addSld delSld modSld">
      <pc:chgData name="Adriana Knápková" userId="9bc7dba7-761f-4a29-8a53-d6c6da458832" providerId="ADAL" clId="{5A0C5049-9476-46C6-A6FE-2E0A97B623C0}" dt="2025-09-04T04:50:19.387" v="2334" actId="255"/>
      <pc:docMkLst>
        <pc:docMk/>
      </pc:docMkLst>
      <pc:sldChg chg="modSp mod">
        <pc:chgData name="Adriana Knápková" userId="9bc7dba7-761f-4a29-8a53-d6c6da458832" providerId="ADAL" clId="{5A0C5049-9476-46C6-A6FE-2E0A97B623C0}" dt="2025-09-04T03:53:17.524" v="1997" actId="20577"/>
        <pc:sldMkLst>
          <pc:docMk/>
          <pc:sldMk cId="2479031085" sldId="429"/>
        </pc:sldMkLst>
        <pc:spChg chg="mod">
          <ac:chgData name="Adriana Knápková" userId="9bc7dba7-761f-4a29-8a53-d6c6da458832" providerId="ADAL" clId="{5A0C5049-9476-46C6-A6FE-2E0A97B623C0}" dt="2025-09-04T03:53:17.524" v="1997" actId="20577"/>
          <ac:spMkLst>
            <pc:docMk/>
            <pc:sldMk cId="2479031085" sldId="429"/>
            <ac:spMk id="3" creationId="{00000000-0000-0000-0000-000000000000}"/>
          </ac:spMkLst>
        </pc:spChg>
      </pc:sldChg>
      <pc:sldChg chg="modSp mod">
        <pc:chgData name="Adriana Knápková" userId="9bc7dba7-761f-4a29-8a53-d6c6da458832" providerId="ADAL" clId="{5A0C5049-9476-46C6-A6FE-2E0A97B623C0}" dt="2025-09-03T17:18:10.301" v="593" actId="20577"/>
        <pc:sldMkLst>
          <pc:docMk/>
          <pc:sldMk cId="3481936620" sldId="433"/>
        </pc:sldMkLst>
        <pc:spChg chg="mod">
          <ac:chgData name="Adriana Knápková" userId="9bc7dba7-761f-4a29-8a53-d6c6da458832" providerId="ADAL" clId="{5A0C5049-9476-46C6-A6FE-2E0A97B623C0}" dt="2025-09-03T17:18:10.301" v="593" actId="20577"/>
          <ac:spMkLst>
            <pc:docMk/>
            <pc:sldMk cId="3481936620" sldId="433"/>
            <ac:spMk id="8" creationId="{00000000-0000-0000-0000-000000000000}"/>
          </ac:spMkLst>
        </pc:spChg>
      </pc:sldChg>
      <pc:sldChg chg="addSp delSp modSp mod">
        <pc:chgData name="Adriana Knápková" userId="9bc7dba7-761f-4a29-8a53-d6c6da458832" providerId="ADAL" clId="{5A0C5049-9476-46C6-A6FE-2E0A97B623C0}" dt="2025-09-04T04:50:19.387" v="2334" actId="255"/>
        <pc:sldMkLst>
          <pc:docMk/>
          <pc:sldMk cId="3611979845" sldId="629"/>
        </pc:sldMkLst>
        <pc:spChg chg="mod">
          <ac:chgData name="Adriana Knápková" userId="9bc7dba7-761f-4a29-8a53-d6c6da458832" providerId="ADAL" clId="{5A0C5049-9476-46C6-A6FE-2E0A97B623C0}" dt="2025-09-04T04:50:19.387" v="2334" actId="255"/>
          <ac:spMkLst>
            <pc:docMk/>
            <pc:sldMk cId="3611979845" sldId="629"/>
            <ac:spMk id="2" creationId="{00000000-0000-0000-0000-000000000000}"/>
          </ac:spMkLst>
        </pc:spChg>
        <pc:spChg chg="mod">
          <ac:chgData name="Adriana Knápková" userId="9bc7dba7-761f-4a29-8a53-d6c6da458832" providerId="ADAL" clId="{5A0C5049-9476-46C6-A6FE-2E0A97B623C0}" dt="2025-09-03T21:19:04.437" v="1008"/>
          <ac:spMkLst>
            <pc:docMk/>
            <pc:sldMk cId="3611979845" sldId="629"/>
            <ac:spMk id="5" creationId="{BD6C8BF7-9CDD-B5F1-639C-AB31AC477A99}"/>
          </ac:spMkLst>
        </pc:spChg>
        <pc:spChg chg="mod">
          <ac:chgData name="Adriana Knápková" userId="9bc7dba7-761f-4a29-8a53-d6c6da458832" providerId="ADAL" clId="{5A0C5049-9476-46C6-A6FE-2E0A97B623C0}" dt="2025-09-03T21:01:13.583" v="955" actId="1036"/>
          <ac:spMkLst>
            <pc:docMk/>
            <pc:sldMk cId="3611979845" sldId="629"/>
            <ac:spMk id="6" creationId="{5CFD00E1-C6D0-4FCE-9A67-02C7A6DE9826}"/>
          </ac:spMkLst>
        </pc:spChg>
        <pc:spChg chg="mod">
          <ac:chgData name="Adriana Knápková" userId="9bc7dba7-761f-4a29-8a53-d6c6da458832" providerId="ADAL" clId="{5A0C5049-9476-46C6-A6FE-2E0A97B623C0}" dt="2025-09-03T21:19:04.437" v="1008"/>
          <ac:spMkLst>
            <pc:docMk/>
            <pc:sldMk cId="3611979845" sldId="629"/>
            <ac:spMk id="7" creationId="{EDA6AA5C-42BA-0229-6B3E-37D16A6211B3}"/>
          </ac:spMkLst>
        </pc:spChg>
        <pc:spChg chg="del">
          <ac:chgData name="Adriana Knápková" userId="9bc7dba7-761f-4a29-8a53-d6c6da458832" providerId="ADAL" clId="{5A0C5049-9476-46C6-A6FE-2E0A97B623C0}" dt="2025-09-03T21:01:17.729" v="956" actId="478"/>
          <ac:spMkLst>
            <pc:docMk/>
            <pc:sldMk cId="3611979845" sldId="629"/>
            <ac:spMk id="9" creationId="{ADB61D14-13D3-40D2-8B6F-3E3DE1EA6DBB}"/>
          </ac:spMkLst>
        </pc:spChg>
        <pc:spChg chg="add del mod">
          <ac:chgData name="Adriana Knápková" userId="9bc7dba7-761f-4a29-8a53-d6c6da458832" providerId="ADAL" clId="{5A0C5049-9476-46C6-A6FE-2E0A97B623C0}" dt="2025-09-04T03:53:56.568" v="2038" actId="1036"/>
          <ac:spMkLst>
            <pc:docMk/>
            <pc:sldMk cId="3611979845" sldId="629"/>
            <ac:spMk id="10" creationId="{FEA58848-5D7E-4447-B5D2-7B309F6ED3C5}"/>
          </ac:spMkLst>
        </pc:spChg>
        <pc:spChg chg="mod">
          <ac:chgData name="Adriana Knápková" userId="9bc7dba7-761f-4a29-8a53-d6c6da458832" providerId="ADAL" clId="{5A0C5049-9476-46C6-A6FE-2E0A97B623C0}" dt="2025-09-04T03:49:21.600" v="1821"/>
          <ac:spMkLst>
            <pc:docMk/>
            <pc:sldMk cId="3611979845" sldId="629"/>
            <ac:spMk id="11" creationId="{0351842B-4E25-88C0-8F1F-78021AA3335D}"/>
          </ac:spMkLst>
        </pc:spChg>
        <pc:spChg chg="mod">
          <ac:chgData name="Adriana Knápková" userId="9bc7dba7-761f-4a29-8a53-d6c6da458832" providerId="ADAL" clId="{5A0C5049-9476-46C6-A6FE-2E0A97B623C0}" dt="2025-09-04T03:49:21.600" v="1821"/>
          <ac:spMkLst>
            <pc:docMk/>
            <pc:sldMk cId="3611979845" sldId="629"/>
            <ac:spMk id="12" creationId="{C59201FA-773D-7DC5-8C65-E91662939241}"/>
          </ac:spMkLst>
        </pc:spChg>
        <pc:grpChg chg="add mod ord">
          <ac:chgData name="Adriana Knápková" userId="9bc7dba7-761f-4a29-8a53-d6c6da458832" providerId="ADAL" clId="{5A0C5049-9476-46C6-A6FE-2E0A97B623C0}" dt="2025-09-03T21:20:01.984" v="1014" actId="1076"/>
          <ac:grpSpMkLst>
            <pc:docMk/>
            <pc:sldMk cId="3611979845" sldId="629"/>
            <ac:grpSpMk id="4" creationId="{FEA06BFA-0C8B-541D-665A-639C2AEE15AF}"/>
          </ac:grpSpMkLst>
        </pc:grpChg>
        <pc:grpChg chg="add mod">
          <ac:chgData name="Adriana Knápková" userId="9bc7dba7-761f-4a29-8a53-d6c6da458832" providerId="ADAL" clId="{5A0C5049-9476-46C6-A6FE-2E0A97B623C0}" dt="2025-09-04T04:48:35.495" v="2326" actId="1035"/>
          <ac:grpSpMkLst>
            <pc:docMk/>
            <pc:sldMk cId="3611979845" sldId="629"/>
            <ac:grpSpMk id="8" creationId="{A28AC8BA-2EF0-64A9-3A53-62F668F8ED70}"/>
          </ac:grpSpMkLst>
        </pc:grpChg>
        <pc:graphicFrameChg chg="add del">
          <ac:chgData name="Adriana Knápková" userId="9bc7dba7-761f-4a29-8a53-d6c6da458832" providerId="ADAL" clId="{5A0C5049-9476-46C6-A6FE-2E0A97B623C0}" dt="2025-09-03T20:59:55.303" v="863" actId="26606"/>
          <ac:graphicFrameMkLst>
            <pc:docMk/>
            <pc:sldMk cId="3611979845" sldId="629"/>
            <ac:graphicFrameMk id="2051" creationId="{F91A6D43-3341-BE80-D583-1D9622A4AF4D}"/>
          </ac:graphicFrameMkLst>
        </pc:graphicFrameChg>
        <pc:picChg chg="mod">
          <ac:chgData name="Adriana Knápková" userId="9bc7dba7-761f-4a29-8a53-d6c6da458832" providerId="ADAL" clId="{5A0C5049-9476-46C6-A6FE-2E0A97B623C0}" dt="2025-09-04T03:44:01.177" v="1711" actId="14861"/>
          <ac:picMkLst>
            <pc:docMk/>
            <pc:sldMk cId="3611979845" sldId="629"/>
            <ac:picMk id="3" creationId="{F6A0E2E9-62FA-4BD5-E329-0E9D843C6FB3}"/>
          </ac:picMkLst>
        </pc:picChg>
        <pc:picChg chg="mod">
          <ac:chgData name="Adriana Knápková" userId="9bc7dba7-761f-4a29-8a53-d6c6da458832" providerId="ADAL" clId="{5A0C5049-9476-46C6-A6FE-2E0A97B623C0}" dt="2025-09-04T03:49:31.341" v="1822" actId="1076"/>
          <ac:picMkLst>
            <pc:docMk/>
            <pc:sldMk cId="3611979845" sldId="629"/>
            <ac:picMk id="2049" creationId="{BA212391-FCA8-4309-BAE7-439FC26B774C}"/>
          </ac:picMkLst>
        </pc:picChg>
        <pc:picChg chg="add del mod">
          <ac:chgData name="Adriana Knápková" userId="9bc7dba7-761f-4a29-8a53-d6c6da458832" providerId="ADAL" clId="{5A0C5049-9476-46C6-A6FE-2E0A97B623C0}" dt="2025-09-04T03:55:47.907" v="2042" actId="478"/>
          <ac:picMkLst>
            <pc:docMk/>
            <pc:sldMk cId="3611979845" sldId="629"/>
            <ac:picMk id="3074" creationId="{8D1D0895-0702-0800-0BDD-F1276C6C2A7C}"/>
          </ac:picMkLst>
        </pc:picChg>
      </pc:sldChg>
      <pc:sldChg chg="addSp delSp modSp mod setBg setFolMasterObjs addAnim delAnim">
        <pc:chgData name="Adriana Knápková" userId="9bc7dba7-761f-4a29-8a53-d6c6da458832" providerId="ADAL" clId="{5A0C5049-9476-46C6-A6FE-2E0A97B623C0}" dt="2025-09-04T04:47:27.385" v="2308" actId="1036"/>
        <pc:sldMkLst>
          <pc:docMk/>
          <pc:sldMk cId="1767025801" sldId="630"/>
        </pc:sldMkLst>
        <pc:spChg chg="del mod">
          <ac:chgData name="Adriana Knápková" userId="9bc7dba7-761f-4a29-8a53-d6c6da458832" providerId="ADAL" clId="{5A0C5049-9476-46C6-A6FE-2E0A97B623C0}" dt="2025-09-04T04:46:48.490" v="2294" actId="478"/>
          <ac:spMkLst>
            <pc:docMk/>
            <pc:sldMk cId="1767025801" sldId="630"/>
            <ac:spMk id="2" creationId="{AB173219-ACC0-4B94-F4E4-4405BB041B62}"/>
          </ac:spMkLst>
        </pc:spChg>
        <pc:spChg chg="mod">
          <ac:chgData name="Adriana Knápková" userId="9bc7dba7-761f-4a29-8a53-d6c6da458832" providerId="ADAL" clId="{5A0C5049-9476-46C6-A6FE-2E0A97B623C0}" dt="2025-09-04T04:40:22.205" v="2255" actId="1038"/>
          <ac:spMkLst>
            <pc:docMk/>
            <pc:sldMk cId="1767025801" sldId="630"/>
            <ac:spMk id="3" creationId="{309BE34A-0A7A-D468-192C-BC63250489F4}"/>
          </ac:spMkLst>
        </pc:spChg>
        <pc:spChg chg="add mod">
          <ac:chgData name="Adriana Knápková" userId="9bc7dba7-761f-4a29-8a53-d6c6da458832" providerId="ADAL" clId="{5A0C5049-9476-46C6-A6FE-2E0A97B623C0}" dt="2025-09-04T04:47:27.385" v="2308" actId="1036"/>
          <ac:spMkLst>
            <pc:docMk/>
            <pc:sldMk cId="1767025801" sldId="630"/>
            <ac:spMk id="4" creationId="{0B4FC721-D95B-F92E-6BA3-2D4199B1C20F}"/>
          </ac:spMkLst>
        </pc:spChg>
        <pc:spChg chg="add del">
          <ac:chgData name="Adriana Knápková" userId="9bc7dba7-761f-4a29-8a53-d6c6da458832" providerId="ADAL" clId="{5A0C5049-9476-46C6-A6FE-2E0A97B623C0}" dt="2025-09-04T04:24:31.855" v="2110" actId="26606"/>
          <ac:spMkLst>
            <pc:docMk/>
            <pc:sldMk cId="1767025801" sldId="630"/>
            <ac:spMk id="4103" creationId="{D0394FE2-BDDA-4ECE-B320-81AE19E90566}"/>
          </ac:spMkLst>
        </pc:spChg>
        <pc:spChg chg="add del">
          <ac:chgData name="Adriana Knápková" userId="9bc7dba7-761f-4a29-8a53-d6c6da458832" providerId="ADAL" clId="{5A0C5049-9476-46C6-A6FE-2E0A97B623C0}" dt="2025-09-04T04:24:31.855" v="2110" actId="26606"/>
          <ac:spMkLst>
            <pc:docMk/>
            <pc:sldMk cId="1767025801" sldId="630"/>
            <ac:spMk id="4105" creationId="{0625AAC5-802A-4197-8804-2B78FF65CEE8}"/>
          </ac:spMkLst>
        </pc:spChg>
        <pc:spChg chg="add del">
          <ac:chgData name="Adriana Knápková" userId="9bc7dba7-761f-4a29-8a53-d6c6da458832" providerId="ADAL" clId="{5A0C5049-9476-46C6-A6FE-2E0A97B623C0}" dt="2025-09-04T04:24:31.855" v="2110" actId="26606"/>
          <ac:spMkLst>
            <pc:docMk/>
            <pc:sldMk cId="1767025801" sldId="630"/>
            <ac:spMk id="4107" creationId="{A1B139DD-0E8D-42FA-9171-C5F001754A88}"/>
          </ac:spMkLst>
        </pc:spChg>
        <pc:spChg chg="add">
          <ac:chgData name="Adriana Knápková" userId="9bc7dba7-761f-4a29-8a53-d6c6da458832" providerId="ADAL" clId="{5A0C5049-9476-46C6-A6FE-2E0A97B623C0}" dt="2025-09-04T04:24:31.855" v="2110" actId="26606"/>
          <ac:spMkLst>
            <pc:docMk/>
            <pc:sldMk cId="1767025801" sldId="630"/>
            <ac:spMk id="4112" creationId="{D0394FE2-BDDA-4ECE-B320-81AE19E90566}"/>
          </ac:spMkLst>
        </pc:spChg>
        <pc:spChg chg="add">
          <ac:chgData name="Adriana Knápková" userId="9bc7dba7-761f-4a29-8a53-d6c6da458832" providerId="ADAL" clId="{5A0C5049-9476-46C6-A6FE-2E0A97B623C0}" dt="2025-09-04T04:24:31.855" v="2110" actId="26606"/>
          <ac:spMkLst>
            <pc:docMk/>
            <pc:sldMk cId="1767025801" sldId="630"/>
            <ac:spMk id="4114" creationId="{0625AAC5-802A-4197-8804-2B78FF65CEE8}"/>
          </ac:spMkLst>
        </pc:spChg>
        <pc:spChg chg="add">
          <ac:chgData name="Adriana Knápková" userId="9bc7dba7-761f-4a29-8a53-d6c6da458832" providerId="ADAL" clId="{5A0C5049-9476-46C6-A6FE-2E0A97B623C0}" dt="2025-09-04T04:24:31.855" v="2110" actId="26606"/>
          <ac:spMkLst>
            <pc:docMk/>
            <pc:sldMk cId="1767025801" sldId="630"/>
            <ac:spMk id="4116" creationId="{A1B139DD-0E8D-42FA-9171-C5F001754A88}"/>
          </ac:spMkLst>
        </pc:spChg>
        <pc:picChg chg="mod ord">
          <ac:chgData name="Adriana Knápková" userId="9bc7dba7-761f-4a29-8a53-d6c6da458832" providerId="ADAL" clId="{5A0C5049-9476-46C6-A6FE-2E0A97B623C0}" dt="2025-09-04T04:22:32.599" v="2052" actId="26606"/>
          <ac:picMkLst>
            <pc:docMk/>
            <pc:sldMk cId="1767025801" sldId="630"/>
            <ac:picMk id="1026" creationId="{00000000-0000-0000-0000-000000000000}"/>
          </ac:picMkLst>
        </pc:picChg>
        <pc:picChg chg="add del mod">
          <ac:chgData name="Adriana Knápková" userId="9bc7dba7-761f-4a29-8a53-d6c6da458832" providerId="ADAL" clId="{5A0C5049-9476-46C6-A6FE-2E0A97B623C0}" dt="2025-09-04T04:24:05.680" v="2107" actId="478"/>
          <ac:picMkLst>
            <pc:docMk/>
            <pc:sldMk cId="1767025801" sldId="630"/>
            <ac:picMk id="4098" creationId="{9DE3E23F-2C4C-3F2E-E02C-74C004241C1A}"/>
          </ac:picMkLst>
        </pc:picChg>
        <pc:picChg chg="add mod">
          <ac:chgData name="Adriana Knápková" userId="9bc7dba7-761f-4a29-8a53-d6c6da458832" providerId="ADAL" clId="{5A0C5049-9476-46C6-A6FE-2E0A97B623C0}" dt="2025-09-04T04:24:31.855" v="2110" actId="26606"/>
          <ac:picMkLst>
            <pc:docMk/>
            <pc:sldMk cId="1767025801" sldId="630"/>
            <ac:picMk id="4100" creationId="{27A7CAF6-6595-3CA2-3E0E-99CDBCBB7647}"/>
          </ac:picMkLst>
        </pc:picChg>
      </pc:sldChg>
      <pc:sldChg chg="addSp modSp mod">
        <pc:chgData name="Adriana Knápková" userId="9bc7dba7-761f-4a29-8a53-d6c6da458832" providerId="ADAL" clId="{5A0C5049-9476-46C6-A6FE-2E0A97B623C0}" dt="2025-09-04T03:43:36.798" v="1710" actId="1037"/>
        <pc:sldMkLst>
          <pc:docMk/>
          <pc:sldMk cId="621561753" sldId="631"/>
        </pc:sldMkLst>
        <pc:spChg chg="mod">
          <ac:chgData name="Adriana Knápková" userId="9bc7dba7-761f-4a29-8a53-d6c6da458832" providerId="ADAL" clId="{5A0C5049-9476-46C6-A6FE-2E0A97B623C0}" dt="2025-09-04T03:34:00.175" v="1020"/>
          <ac:spMkLst>
            <pc:docMk/>
            <pc:sldMk cId="621561753" sldId="631"/>
            <ac:spMk id="4" creationId="{A1BD122C-A3E2-D54C-57B2-22F887E14DE7}"/>
          </ac:spMkLst>
        </pc:spChg>
        <pc:spChg chg="mod">
          <ac:chgData name="Adriana Knápková" userId="9bc7dba7-761f-4a29-8a53-d6c6da458832" providerId="ADAL" clId="{5A0C5049-9476-46C6-A6FE-2E0A97B623C0}" dt="2025-09-04T03:34:00.175" v="1020"/>
          <ac:spMkLst>
            <pc:docMk/>
            <pc:sldMk cId="621561753" sldId="631"/>
            <ac:spMk id="5" creationId="{2DEAAC6A-E898-BC89-535E-939F4B7AF338}"/>
          </ac:spMkLst>
        </pc:spChg>
        <pc:spChg chg="mod">
          <ac:chgData name="Adriana Knápková" userId="9bc7dba7-761f-4a29-8a53-d6c6da458832" providerId="ADAL" clId="{5A0C5049-9476-46C6-A6FE-2E0A97B623C0}" dt="2025-09-04T03:34:22.909" v="1023"/>
          <ac:spMkLst>
            <pc:docMk/>
            <pc:sldMk cId="621561753" sldId="631"/>
            <ac:spMk id="8" creationId="{BCBDB955-5745-38F0-6A62-813419E2A071}"/>
          </ac:spMkLst>
        </pc:spChg>
        <pc:spChg chg="mod">
          <ac:chgData name="Adriana Knápková" userId="9bc7dba7-761f-4a29-8a53-d6c6da458832" providerId="ADAL" clId="{5A0C5049-9476-46C6-A6FE-2E0A97B623C0}" dt="2025-09-04T03:34:22.909" v="1023"/>
          <ac:spMkLst>
            <pc:docMk/>
            <pc:sldMk cId="621561753" sldId="631"/>
            <ac:spMk id="9" creationId="{4E7406CF-D978-7C56-CDFF-7C33CB00F035}"/>
          </ac:spMkLst>
        </pc:spChg>
        <pc:grpChg chg="add mod">
          <ac:chgData name="Adriana Knápková" userId="9bc7dba7-761f-4a29-8a53-d6c6da458832" providerId="ADAL" clId="{5A0C5049-9476-46C6-A6FE-2E0A97B623C0}" dt="2025-09-04T03:34:14.755" v="1022" actId="1076"/>
          <ac:grpSpMkLst>
            <pc:docMk/>
            <pc:sldMk cId="621561753" sldId="631"/>
            <ac:grpSpMk id="3" creationId="{9A29CB90-DC15-1E35-1B3A-651FB08F3679}"/>
          </ac:grpSpMkLst>
        </pc:grpChg>
        <pc:grpChg chg="add mod">
          <ac:chgData name="Adriana Knápková" userId="9bc7dba7-761f-4a29-8a53-d6c6da458832" providerId="ADAL" clId="{5A0C5049-9476-46C6-A6FE-2E0A97B623C0}" dt="2025-09-04T03:34:43.626" v="1025" actId="1076"/>
          <ac:grpSpMkLst>
            <pc:docMk/>
            <pc:sldMk cId="621561753" sldId="631"/>
            <ac:grpSpMk id="7" creationId="{67C152CD-065F-D48C-A15E-DFD5E0F1B89E}"/>
          </ac:grpSpMkLst>
        </pc:grpChg>
        <pc:picChg chg="mod">
          <ac:chgData name="Adriana Knápková" userId="9bc7dba7-761f-4a29-8a53-d6c6da458832" providerId="ADAL" clId="{5A0C5049-9476-46C6-A6FE-2E0A97B623C0}" dt="2025-09-04T03:43:36.798" v="1710" actId="1037"/>
          <ac:picMkLst>
            <pc:docMk/>
            <pc:sldMk cId="621561753" sldId="631"/>
            <ac:picMk id="5122" creationId="{DF553FC7-DADF-C46D-1AC8-F4F1DB60F406}"/>
          </ac:picMkLst>
        </pc:picChg>
        <pc:picChg chg="mod">
          <ac:chgData name="Adriana Knápková" userId="9bc7dba7-761f-4a29-8a53-d6c6da458832" providerId="ADAL" clId="{5A0C5049-9476-46C6-A6FE-2E0A97B623C0}" dt="2025-09-04T03:43:22.849" v="1708" actId="1035"/>
          <ac:picMkLst>
            <pc:docMk/>
            <pc:sldMk cId="621561753" sldId="631"/>
            <ac:picMk id="5124" creationId="{4222C76E-656F-1E7F-0DC1-72E08B5EFCF3}"/>
          </ac:picMkLst>
        </pc:picChg>
      </pc:sldChg>
      <pc:sldChg chg="addSp modSp mod">
        <pc:chgData name="Adriana Knápková" userId="9bc7dba7-761f-4a29-8a53-d6c6da458832" providerId="ADAL" clId="{5A0C5049-9476-46C6-A6FE-2E0A97B623C0}" dt="2025-09-04T03:47:18.571" v="1813" actId="14861"/>
        <pc:sldMkLst>
          <pc:docMk/>
          <pc:sldMk cId="3404577572" sldId="632"/>
        </pc:sldMkLst>
        <pc:spChg chg="mod">
          <ac:chgData name="Adriana Knápková" userId="9bc7dba7-761f-4a29-8a53-d6c6da458832" providerId="ADAL" clId="{5A0C5049-9476-46C6-A6FE-2E0A97B623C0}" dt="2025-09-04T03:38:13.031" v="1035"/>
          <ac:spMkLst>
            <pc:docMk/>
            <pc:sldMk cId="3404577572" sldId="632"/>
            <ac:spMk id="4" creationId="{DFECDA1C-FC0F-6954-2600-F3B763E64D59}"/>
          </ac:spMkLst>
        </pc:spChg>
        <pc:spChg chg="mod">
          <ac:chgData name="Adriana Knápková" userId="9bc7dba7-761f-4a29-8a53-d6c6da458832" providerId="ADAL" clId="{5A0C5049-9476-46C6-A6FE-2E0A97B623C0}" dt="2025-09-04T03:38:13.031" v="1035"/>
          <ac:spMkLst>
            <pc:docMk/>
            <pc:sldMk cId="3404577572" sldId="632"/>
            <ac:spMk id="5" creationId="{C24FD9FC-7C2D-8950-671C-8D01F9EAB182}"/>
          </ac:spMkLst>
        </pc:spChg>
        <pc:grpChg chg="add mod">
          <ac:chgData name="Adriana Knápková" userId="9bc7dba7-761f-4a29-8a53-d6c6da458832" providerId="ADAL" clId="{5A0C5049-9476-46C6-A6FE-2E0A97B623C0}" dt="2025-09-04T03:39:01.466" v="1202" actId="1038"/>
          <ac:grpSpMkLst>
            <pc:docMk/>
            <pc:sldMk cId="3404577572" sldId="632"/>
            <ac:grpSpMk id="3" creationId="{6B0456B8-26AC-7A1F-0824-DF00937A94DD}"/>
          </ac:grpSpMkLst>
        </pc:grpChg>
        <pc:picChg chg="mod">
          <ac:chgData name="Adriana Knápková" userId="9bc7dba7-761f-4a29-8a53-d6c6da458832" providerId="ADAL" clId="{5A0C5049-9476-46C6-A6FE-2E0A97B623C0}" dt="2025-09-04T03:47:18.571" v="1813" actId="14861"/>
          <ac:picMkLst>
            <pc:docMk/>
            <pc:sldMk cId="3404577572" sldId="632"/>
            <ac:picMk id="4098" creationId="{FB53D9BD-3768-81DD-A766-49AB48CB031F}"/>
          </ac:picMkLst>
        </pc:picChg>
        <pc:picChg chg="mod">
          <ac:chgData name="Adriana Knápková" userId="9bc7dba7-761f-4a29-8a53-d6c6da458832" providerId="ADAL" clId="{5A0C5049-9476-46C6-A6FE-2E0A97B623C0}" dt="2025-09-04T03:47:14.211" v="1812" actId="14861"/>
          <ac:picMkLst>
            <pc:docMk/>
            <pc:sldMk cId="3404577572" sldId="632"/>
            <ac:picMk id="4100" creationId="{FEC39DC4-C7BD-58C8-01D1-0C27BF03D510}"/>
          </ac:picMkLst>
        </pc:picChg>
      </pc:sldChg>
      <pc:sldChg chg="addSp delSp modSp mod setBg setFolMasterObjs">
        <pc:chgData name="Adriana Knápková" userId="9bc7dba7-761f-4a29-8a53-d6c6da458832" providerId="ADAL" clId="{5A0C5049-9476-46C6-A6FE-2E0A97B623C0}" dt="2025-09-03T21:06:43.442" v="1007" actId="1076"/>
        <pc:sldMkLst>
          <pc:docMk/>
          <pc:sldMk cId="618794940" sldId="633"/>
        </pc:sldMkLst>
        <pc:spChg chg="mod">
          <ac:chgData name="Adriana Knápková" userId="9bc7dba7-761f-4a29-8a53-d6c6da458832" providerId="ADAL" clId="{5A0C5049-9476-46C6-A6FE-2E0A97B623C0}" dt="2025-09-03T18:00:45.088" v="603" actId="26606"/>
          <ac:spMkLst>
            <pc:docMk/>
            <pc:sldMk cId="618794940" sldId="633"/>
            <ac:spMk id="2" creationId="{344986A1-CA20-A439-9424-C90807474CC4}"/>
          </ac:spMkLst>
        </pc:spChg>
        <pc:spChg chg="mod">
          <ac:chgData name="Adriana Knápková" userId="9bc7dba7-761f-4a29-8a53-d6c6da458832" providerId="ADAL" clId="{5A0C5049-9476-46C6-A6FE-2E0A97B623C0}" dt="2025-09-03T21:02:29.514" v="966"/>
          <ac:spMkLst>
            <pc:docMk/>
            <pc:sldMk cId="618794940" sldId="633"/>
            <ac:spMk id="4" creationId="{5497BFCC-0FF8-4C4F-90EF-550F17E263E5}"/>
          </ac:spMkLst>
        </pc:spChg>
        <pc:spChg chg="mod">
          <ac:chgData name="Adriana Knápková" userId="9bc7dba7-761f-4a29-8a53-d6c6da458832" providerId="ADAL" clId="{5A0C5049-9476-46C6-A6FE-2E0A97B623C0}" dt="2025-09-03T21:02:29.514" v="966"/>
          <ac:spMkLst>
            <pc:docMk/>
            <pc:sldMk cId="618794940" sldId="633"/>
            <ac:spMk id="5" creationId="{D2B4F6A4-56E4-487B-48E0-3E2D9F361BA9}"/>
          </ac:spMkLst>
        </pc:spChg>
        <pc:spChg chg="add del">
          <ac:chgData name="Adriana Knápková" userId="9bc7dba7-761f-4a29-8a53-d6c6da458832" providerId="ADAL" clId="{5A0C5049-9476-46C6-A6FE-2E0A97B623C0}" dt="2025-09-03T18:00:45.088" v="603" actId="26606"/>
          <ac:spMkLst>
            <pc:docMk/>
            <pc:sldMk cId="618794940" sldId="633"/>
            <ac:spMk id="6" creationId="{F36E1935-485B-9402-7F8A-77BA6416688A}"/>
          </ac:spMkLst>
        </pc:spChg>
        <pc:spChg chg="mod">
          <ac:chgData name="Adriana Knápková" userId="9bc7dba7-761f-4a29-8a53-d6c6da458832" providerId="ADAL" clId="{5A0C5049-9476-46C6-A6FE-2E0A97B623C0}" dt="2025-09-03T21:02:29.514" v="966"/>
          <ac:spMkLst>
            <pc:docMk/>
            <pc:sldMk cId="618794940" sldId="633"/>
            <ac:spMk id="7" creationId="{CE34D01F-DBA0-881C-8075-D7B4CF43076A}"/>
          </ac:spMkLst>
        </pc:spChg>
        <pc:spChg chg="add del">
          <ac:chgData name="Adriana Knápková" userId="9bc7dba7-761f-4a29-8a53-d6c6da458832" providerId="ADAL" clId="{5A0C5049-9476-46C6-A6FE-2E0A97B623C0}" dt="2025-09-03T18:00:45.088" v="603" actId="26606"/>
          <ac:spMkLst>
            <pc:docMk/>
            <pc:sldMk cId="618794940" sldId="633"/>
            <ac:spMk id="9" creationId="{1D63C574-BFD2-41A1-A567-B0C3CC7FDD4F}"/>
          </ac:spMkLst>
        </pc:spChg>
        <pc:spChg chg="add del">
          <ac:chgData name="Adriana Knápková" userId="9bc7dba7-761f-4a29-8a53-d6c6da458832" providerId="ADAL" clId="{5A0C5049-9476-46C6-A6FE-2E0A97B623C0}" dt="2025-09-03T18:00:45.088" v="603" actId="26606"/>
          <ac:spMkLst>
            <pc:docMk/>
            <pc:sldMk cId="618794940" sldId="633"/>
            <ac:spMk id="10" creationId="{E2A46BAB-8C31-42B2-90E8-B26DD3E81D37}"/>
          </ac:spMkLst>
        </pc:spChg>
        <pc:spChg chg="add del">
          <ac:chgData name="Adriana Knápková" userId="9bc7dba7-761f-4a29-8a53-d6c6da458832" providerId="ADAL" clId="{5A0C5049-9476-46C6-A6FE-2E0A97B623C0}" dt="2025-09-03T18:00:32.170" v="601" actId="26606"/>
          <ac:spMkLst>
            <pc:docMk/>
            <pc:sldMk cId="618794940" sldId="633"/>
            <ac:spMk id="12" creationId="{2659FDB4-FCBE-4A89-B46D-43D4FA54464D}"/>
          </ac:spMkLst>
        </pc:spChg>
        <pc:spChg chg="mod">
          <ac:chgData name="Adriana Knápková" userId="9bc7dba7-761f-4a29-8a53-d6c6da458832" providerId="ADAL" clId="{5A0C5049-9476-46C6-A6FE-2E0A97B623C0}" dt="2025-09-03T21:05:55.398" v="1001"/>
          <ac:spMkLst>
            <pc:docMk/>
            <pc:sldMk cId="618794940" sldId="633"/>
            <ac:spMk id="15" creationId="{06E72FB5-EF1D-DA60-2420-685195260CA9}"/>
          </ac:spMkLst>
        </pc:spChg>
        <pc:spChg chg="mod">
          <ac:chgData name="Adriana Knápková" userId="9bc7dba7-761f-4a29-8a53-d6c6da458832" providerId="ADAL" clId="{5A0C5049-9476-46C6-A6FE-2E0A97B623C0}" dt="2025-09-03T21:05:55.398" v="1001"/>
          <ac:spMkLst>
            <pc:docMk/>
            <pc:sldMk cId="618794940" sldId="633"/>
            <ac:spMk id="19" creationId="{84B64968-FC61-1BAA-6F44-6FFC9EC98B1F}"/>
          </ac:spMkLst>
        </pc:spChg>
        <pc:spChg chg="mod">
          <ac:chgData name="Adriana Knápková" userId="9bc7dba7-761f-4a29-8a53-d6c6da458832" providerId="ADAL" clId="{5A0C5049-9476-46C6-A6FE-2E0A97B623C0}" dt="2025-09-03T21:06:36.946" v="1006"/>
          <ac:spMkLst>
            <pc:docMk/>
            <pc:sldMk cId="618794940" sldId="633"/>
            <ac:spMk id="29" creationId="{2E28ECDE-6FA9-516B-D8C3-30C925E054D4}"/>
          </ac:spMkLst>
        </pc:spChg>
        <pc:spChg chg="mod">
          <ac:chgData name="Adriana Knápková" userId="9bc7dba7-761f-4a29-8a53-d6c6da458832" providerId="ADAL" clId="{5A0C5049-9476-46C6-A6FE-2E0A97B623C0}" dt="2025-09-03T21:06:36.946" v="1006"/>
          <ac:spMkLst>
            <pc:docMk/>
            <pc:sldMk cId="618794940" sldId="633"/>
            <ac:spMk id="30" creationId="{A37E2AF8-98B6-8CF0-D6A8-354AF368F994}"/>
          </ac:spMkLst>
        </pc:spChg>
        <pc:grpChg chg="add del mod">
          <ac:chgData name="Adriana Knápková" userId="9bc7dba7-761f-4a29-8a53-d6c6da458832" providerId="ADAL" clId="{5A0C5049-9476-46C6-A6FE-2E0A97B623C0}" dt="2025-09-03T21:03:15.073" v="1000" actId="478"/>
          <ac:grpSpMkLst>
            <pc:docMk/>
            <pc:sldMk cId="618794940" sldId="633"/>
            <ac:grpSpMk id="3" creationId="{F2DA52D5-B422-2655-0D98-E8FB742B6D86}"/>
          </ac:grpSpMkLst>
        </pc:grpChg>
        <pc:grpChg chg="add mod">
          <ac:chgData name="Adriana Knápková" userId="9bc7dba7-761f-4a29-8a53-d6c6da458832" providerId="ADAL" clId="{5A0C5049-9476-46C6-A6FE-2E0A97B623C0}" dt="2025-09-03T21:06:31.096" v="1005" actId="1076"/>
          <ac:grpSpMkLst>
            <pc:docMk/>
            <pc:sldMk cId="618794940" sldId="633"/>
            <ac:grpSpMk id="13" creationId="{844E09BD-5039-AF2A-8F55-74165F906299}"/>
          </ac:grpSpMkLst>
        </pc:grpChg>
        <pc:grpChg chg="add del">
          <ac:chgData name="Adriana Knápková" userId="9bc7dba7-761f-4a29-8a53-d6c6da458832" providerId="ADAL" clId="{5A0C5049-9476-46C6-A6FE-2E0A97B623C0}" dt="2025-09-03T18:00:45.088" v="603" actId="26606"/>
          <ac:grpSpMkLst>
            <pc:docMk/>
            <pc:sldMk cId="618794940" sldId="633"/>
            <ac:grpSpMk id="16" creationId="{B3F7A3C7-0737-4E57-B30E-8EEFE638B401}"/>
          </ac:grpSpMkLst>
        </pc:grpChg>
        <pc:grpChg chg="add del">
          <ac:chgData name="Adriana Knápková" userId="9bc7dba7-761f-4a29-8a53-d6c6da458832" providerId="ADAL" clId="{5A0C5049-9476-46C6-A6FE-2E0A97B623C0}" dt="2025-09-03T18:00:45.088" v="603" actId="26606"/>
          <ac:grpSpMkLst>
            <pc:docMk/>
            <pc:sldMk cId="618794940" sldId="633"/>
            <ac:grpSpMk id="20" creationId="{43F5E015-E085-4624-B431-B42414448684}"/>
          </ac:grpSpMkLst>
        </pc:grpChg>
        <pc:grpChg chg="add mod">
          <ac:chgData name="Adriana Knápková" userId="9bc7dba7-761f-4a29-8a53-d6c6da458832" providerId="ADAL" clId="{5A0C5049-9476-46C6-A6FE-2E0A97B623C0}" dt="2025-09-03T21:06:43.442" v="1007" actId="1076"/>
          <ac:grpSpMkLst>
            <pc:docMk/>
            <pc:sldMk cId="618794940" sldId="633"/>
            <ac:grpSpMk id="28" creationId="{59CDD78C-23A9-3B1D-7C29-FCAE0F24C0E9}"/>
          </ac:grpSpMkLst>
        </pc:grpChg>
        <pc:graphicFrameChg chg="add del">
          <ac:chgData name="Adriana Knápková" userId="9bc7dba7-761f-4a29-8a53-d6c6da458832" providerId="ADAL" clId="{5A0C5049-9476-46C6-A6FE-2E0A97B623C0}" dt="2025-09-03T18:00:32.170" v="601" actId="26606"/>
          <ac:graphicFrameMkLst>
            <pc:docMk/>
            <pc:sldMk cId="618794940" sldId="633"/>
            <ac:graphicFrameMk id="8" creationId="{ECDBFC8E-C17A-9D75-8C7C-F578F44F75AE}"/>
          </ac:graphicFrameMkLst>
        </pc:graphicFrameChg>
        <pc:graphicFrameChg chg="add del">
          <ac:chgData name="Adriana Knápková" userId="9bc7dba7-761f-4a29-8a53-d6c6da458832" providerId="ADAL" clId="{5A0C5049-9476-46C6-A6FE-2E0A97B623C0}" dt="2025-09-03T18:00:45.088" v="603" actId="26606"/>
          <ac:graphicFrameMkLst>
            <pc:docMk/>
            <pc:sldMk cId="618794940" sldId="633"/>
            <ac:graphicFrameMk id="11" creationId="{73A75FD8-8664-FB95-9A37-242EAE22BCE2}"/>
          </ac:graphicFrameMkLst>
        </pc:graphicFrameChg>
        <pc:cxnChg chg="add del">
          <ac:chgData name="Adriana Knápková" userId="9bc7dba7-761f-4a29-8a53-d6c6da458832" providerId="ADAL" clId="{5A0C5049-9476-46C6-A6FE-2E0A97B623C0}" dt="2025-09-03T18:00:32.170" v="601" actId="26606"/>
          <ac:cxnSpMkLst>
            <pc:docMk/>
            <pc:sldMk cId="618794940" sldId="633"/>
            <ac:cxnSpMk id="14" creationId="{C8F51B3F-8331-4E4A-AE96-D47B1006EEAD}"/>
          </ac:cxnSpMkLst>
        </pc:cxnChg>
      </pc:sldChg>
      <pc:sldChg chg="addSp modSp mod">
        <pc:chgData name="Adriana Knápková" userId="9bc7dba7-761f-4a29-8a53-d6c6da458832" providerId="ADAL" clId="{5A0C5049-9476-46C6-A6FE-2E0A97B623C0}" dt="2025-09-04T04:49:15.652" v="2327" actId="14100"/>
        <pc:sldMkLst>
          <pc:docMk/>
          <pc:sldMk cId="2012257843" sldId="634"/>
        </pc:sldMkLst>
        <pc:spChg chg="mod">
          <ac:chgData name="Adriana Knápková" userId="9bc7dba7-761f-4a29-8a53-d6c6da458832" providerId="ADAL" clId="{5A0C5049-9476-46C6-A6FE-2E0A97B623C0}" dt="2025-09-04T04:49:15.652" v="2327" actId="14100"/>
          <ac:spMkLst>
            <pc:docMk/>
            <pc:sldMk cId="2012257843" sldId="634"/>
            <ac:spMk id="2" creationId="{344986A1-CA20-A439-9424-C90807474CC4}"/>
          </ac:spMkLst>
        </pc:spChg>
        <pc:spChg chg="mod">
          <ac:chgData name="Adriana Knápková" userId="9bc7dba7-761f-4a29-8a53-d6c6da458832" providerId="ADAL" clId="{5A0C5049-9476-46C6-A6FE-2E0A97B623C0}" dt="2025-09-03T21:20:34.424" v="1017"/>
          <ac:spMkLst>
            <pc:docMk/>
            <pc:sldMk cId="2012257843" sldId="634"/>
            <ac:spMk id="4" creationId="{E03DA262-EE4B-E857-5822-9F3933F2CA4B}"/>
          </ac:spMkLst>
        </pc:spChg>
        <pc:spChg chg="mod">
          <ac:chgData name="Adriana Knápková" userId="9bc7dba7-761f-4a29-8a53-d6c6da458832" providerId="ADAL" clId="{5A0C5049-9476-46C6-A6FE-2E0A97B623C0}" dt="2025-09-03T21:20:34.424" v="1017"/>
          <ac:spMkLst>
            <pc:docMk/>
            <pc:sldMk cId="2012257843" sldId="634"/>
            <ac:spMk id="5" creationId="{A2FF1DF2-D0AD-7160-2C60-4E9246EC29DC}"/>
          </ac:spMkLst>
        </pc:spChg>
        <pc:spChg chg="mod">
          <ac:chgData name="Adriana Knápková" userId="9bc7dba7-761f-4a29-8a53-d6c6da458832" providerId="ADAL" clId="{5A0C5049-9476-46C6-A6FE-2E0A97B623C0}" dt="2025-09-04T03:48:54.657" v="1820" actId="5793"/>
          <ac:spMkLst>
            <pc:docMk/>
            <pc:sldMk cId="2012257843" sldId="634"/>
            <ac:spMk id="6" creationId="{F36E1935-485B-9402-7F8A-77BA6416688A}"/>
          </ac:spMkLst>
        </pc:spChg>
        <pc:grpChg chg="add mod">
          <ac:chgData name="Adriana Knápková" userId="9bc7dba7-761f-4a29-8a53-d6c6da458832" providerId="ADAL" clId="{5A0C5049-9476-46C6-A6FE-2E0A97B623C0}" dt="2025-09-03T21:21:02.729" v="1019" actId="1076"/>
          <ac:grpSpMkLst>
            <pc:docMk/>
            <pc:sldMk cId="2012257843" sldId="634"/>
            <ac:grpSpMk id="3" creationId="{E8975474-EAD8-B626-2B0E-6D85C222983B}"/>
          </ac:grpSpMkLst>
        </pc:grpChg>
        <pc:picChg chg="mod">
          <ac:chgData name="Adriana Knápková" userId="9bc7dba7-761f-4a29-8a53-d6c6da458832" providerId="ADAL" clId="{5A0C5049-9476-46C6-A6FE-2E0A97B623C0}" dt="2025-09-04T03:47:02.754" v="1811" actId="14861"/>
          <ac:picMkLst>
            <pc:docMk/>
            <pc:sldMk cId="2012257843" sldId="634"/>
            <ac:picMk id="6148" creationId="{B3DC02EA-6346-5737-230C-54A3E41C63D4}"/>
          </ac:picMkLst>
        </pc:picChg>
      </pc:sldChg>
      <pc:sldChg chg="modSp mod">
        <pc:chgData name="Adriana Knápková" userId="9bc7dba7-761f-4a29-8a53-d6c6da458832" providerId="ADAL" clId="{5A0C5049-9476-46C6-A6FE-2E0A97B623C0}" dt="2025-09-04T04:14:23.505" v="2044" actId="20577"/>
        <pc:sldMkLst>
          <pc:docMk/>
          <pc:sldMk cId="4223829054" sldId="635"/>
        </pc:sldMkLst>
        <pc:spChg chg="mod">
          <ac:chgData name="Adriana Knápková" userId="9bc7dba7-761f-4a29-8a53-d6c6da458832" providerId="ADAL" clId="{5A0C5049-9476-46C6-A6FE-2E0A97B623C0}" dt="2025-09-04T04:14:23.505" v="2044" actId="20577"/>
          <ac:spMkLst>
            <pc:docMk/>
            <pc:sldMk cId="4223829054" sldId="635"/>
            <ac:spMk id="7" creationId="{39506528-AFC8-568E-3A86-64E2B35B2CAF}"/>
          </ac:spMkLst>
        </pc:spChg>
      </pc:sldChg>
      <pc:sldChg chg="addSp delSp modSp mod setBg setFolMasterObjs">
        <pc:chgData name="Adriana Knápková" userId="9bc7dba7-761f-4a29-8a53-d6c6da458832" providerId="ADAL" clId="{5A0C5049-9476-46C6-A6FE-2E0A97B623C0}" dt="2025-09-03T20:37:11.975" v="742" actId="113"/>
        <pc:sldMkLst>
          <pc:docMk/>
          <pc:sldMk cId="2118637553" sldId="636"/>
        </pc:sldMkLst>
        <pc:spChg chg="mod ord">
          <ac:chgData name="Adriana Knápková" userId="9bc7dba7-761f-4a29-8a53-d6c6da458832" providerId="ADAL" clId="{5A0C5049-9476-46C6-A6FE-2E0A97B623C0}" dt="2025-09-03T20:37:11.975" v="742" actId="113"/>
          <ac:spMkLst>
            <pc:docMk/>
            <pc:sldMk cId="2118637553" sldId="636"/>
            <ac:spMk id="2" creationId="{571C45AE-A234-6B6D-592D-E23C42F61F35}"/>
          </ac:spMkLst>
        </pc:spChg>
        <pc:spChg chg="del">
          <ac:chgData name="Adriana Knápková" userId="9bc7dba7-761f-4a29-8a53-d6c6da458832" providerId="ADAL" clId="{5A0C5049-9476-46C6-A6FE-2E0A97B623C0}" dt="2025-09-03T20:32:03.569" v="696" actId="478"/>
          <ac:spMkLst>
            <pc:docMk/>
            <pc:sldMk cId="2118637553" sldId="636"/>
            <ac:spMk id="4" creationId="{2773F6F5-8293-55C4-C906-3FA91AE166B1}"/>
          </ac:spMkLst>
        </pc:spChg>
        <pc:spChg chg="add del">
          <ac:chgData name="Adriana Knápková" userId="9bc7dba7-761f-4a29-8a53-d6c6da458832" providerId="ADAL" clId="{5A0C5049-9476-46C6-A6FE-2E0A97B623C0}" dt="2025-09-03T20:33:01.614" v="700" actId="26606"/>
          <ac:spMkLst>
            <pc:docMk/>
            <pc:sldMk cId="2118637553" sldId="636"/>
            <ac:spMk id="2058" creationId="{BC84AE2F-44F4-4DB9-AA52-F1DF1D835033}"/>
          </ac:spMkLst>
        </pc:spChg>
        <pc:spChg chg="add del">
          <ac:chgData name="Adriana Knápková" userId="9bc7dba7-761f-4a29-8a53-d6c6da458832" providerId="ADAL" clId="{5A0C5049-9476-46C6-A6FE-2E0A97B623C0}" dt="2025-09-03T20:33:01.614" v="700" actId="26606"/>
          <ac:spMkLst>
            <pc:docMk/>
            <pc:sldMk cId="2118637553" sldId="636"/>
            <ac:spMk id="2059" creationId="{B9D38F80-A0D0-4062-8B61-16440AC9D81D}"/>
          </ac:spMkLst>
        </pc:spChg>
        <pc:spChg chg="add del">
          <ac:chgData name="Adriana Knápková" userId="9bc7dba7-761f-4a29-8a53-d6c6da458832" providerId="ADAL" clId="{5A0C5049-9476-46C6-A6FE-2E0A97B623C0}" dt="2025-09-03T20:33:01.614" v="700" actId="26606"/>
          <ac:spMkLst>
            <pc:docMk/>
            <pc:sldMk cId="2118637553" sldId="636"/>
            <ac:spMk id="2060" creationId="{90B6B893-A22E-3404-0752-819EE7049D96}"/>
          </ac:spMkLst>
        </pc:spChg>
        <pc:spChg chg="add del">
          <ac:chgData name="Adriana Knápková" userId="9bc7dba7-761f-4a29-8a53-d6c6da458832" providerId="ADAL" clId="{5A0C5049-9476-46C6-A6FE-2E0A97B623C0}" dt="2025-09-03T20:32:30.457" v="698" actId="26606"/>
          <ac:spMkLst>
            <pc:docMk/>
            <pc:sldMk cId="2118637553" sldId="636"/>
            <ac:spMk id="2061" creationId="{B43B9CA2-4B31-4ACD-9A9F-B8E6C6420386}"/>
          </ac:spMkLst>
        </pc:spChg>
        <pc:spChg chg="add">
          <ac:chgData name="Adriana Knápková" userId="9bc7dba7-761f-4a29-8a53-d6c6da458832" providerId="ADAL" clId="{5A0C5049-9476-46C6-A6FE-2E0A97B623C0}" dt="2025-09-03T20:34:11.527" v="707" actId="26606"/>
          <ac:spMkLst>
            <pc:docMk/>
            <pc:sldMk cId="2118637553" sldId="636"/>
            <ac:spMk id="2062" creationId="{231BF440-39FA-4087-84CC-2EEC0BBDAF29}"/>
          </ac:spMkLst>
        </pc:spChg>
        <pc:spChg chg="add del">
          <ac:chgData name="Adriana Knápková" userId="9bc7dba7-761f-4a29-8a53-d6c6da458832" providerId="ADAL" clId="{5A0C5049-9476-46C6-A6FE-2E0A97B623C0}" dt="2025-09-03T20:32:30.457" v="698" actId="26606"/>
          <ac:spMkLst>
            <pc:docMk/>
            <pc:sldMk cId="2118637553" sldId="636"/>
            <ac:spMk id="2063" creationId="{33F94DB1-BC5D-454D-845C-7BA3A1F46999}"/>
          </ac:spMkLst>
        </pc:spChg>
        <pc:spChg chg="add">
          <ac:chgData name="Adriana Knápková" userId="9bc7dba7-761f-4a29-8a53-d6c6da458832" providerId="ADAL" clId="{5A0C5049-9476-46C6-A6FE-2E0A97B623C0}" dt="2025-09-03T20:34:11.527" v="707" actId="26606"/>
          <ac:spMkLst>
            <pc:docMk/>
            <pc:sldMk cId="2118637553" sldId="636"/>
            <ac:spMk id="2064" creationId="{F04E4CBA-303B-48BD-8451-C2701CB0EEBF}"/>
          </ac:spMkLst>
        </pc:spChg>
        <pc:spChg chg="add del">
          <ac:chgData name="Adriana Knápková" userId="9bc7dba7-761f-4a29-8a53-d6c6da458832" providerId="ADAL" clId="{5A0C5049-9476-46C6-A6FE-2E0A97B623C0}" dt="2025-09-03T20:32:30.457" v="698" actId="26606"/>
          <ac:spMkLst>
            <pc:docMk/>
            <pc:sldMk cId="2118637553" sldId="636"/>
            <ac:spMk id="2065" creationId="{5676B86F-860B-4586-BCAA-C0650C09B7B9}"/>
          </ac:spMkLst>
        </pc:spChg>
        <pc:spChg chg="add">
          <ac:chgData name="Adriana Knápková" userId="9bc7dba7-761f-4a29-8a53-d6c6da458832" providerId="ADAL" clId="{5A0C5049-9476-46C6-A6FE-2E0A97B623C0}" dt="2025-09-03T20:34:11.527" v="707" actId="26606"/>
          <ac:spMkLst>
            <pc:docMk/>
            <pc:sldMk cId="2118637553" sldId="636"/>
            <ac:spMk id="2066" creationId="{F6CA58B3-AFCC-4A40-9882-50D5080879B0}"/>
          </ac:spMkLst>
        </pc:spChg>
        <pc:spChg chg="add del">
          <ac:chgData name="Adriana Knápková" userId="9bc7dba7-761f-4a29-8a53-d6c6da458832" providerId="ADAL" clId="{5A0C5049-9476-46C6-A6FE-2E0A97B623C0}" dt="2025-09-03T20:32:30.457" v="698" actId="26606"/>
          <ac:spMkLst>
            <pc:docMk/>
            <pc:sldMk cId="2118637553" sldId="636"/>
            <ac:spMk id="2067" creationId="{8C818ED5-2F56-4171-9445-3AA4F4462396}"/>
          </ac:spMkLst>
        </pc:spChg>
        <pc:spChg chg="add">
          <ac:chgData name="Adriana Knápková" userId="9bc7dba7-761f-4a29-8a53-d6c6da458832" providerId="ADAL" clId="{5A0C5049-9476-46C6-A6FE-2E0A97B623C0}" dt="2025-09-03T20:34:11.527" v="707" actId="26606"/>
          <ac:spMkLst>
            <pc:docMk/>
            <pc:sldMk cId="2118637553" sldId="636"/>
            <ac:spMk id="2068" creationId="{75C56826-D4E5-42ED-8529-079651CB3005}"/>
          </ac:spMkLst>
        </pc:spChg>
        <pc:spChg chg="add del">
          <ac:chgData name="Adriana Knápková" userId="9bc7dba7-761f-4a29-8a53-d6c6da458832" providerId="ADAL" clId="{5A0C5049-9476-46C6-A6FE-2E0A97B623C0}" dt="2025-09-03T20:32:30.457" v="698" actId="26606"/>
          <ac:spMkLst>
            <pc:docMk/>
            <pc:sldMk cId="2118637553" sldId="636"/>
            <ac:spMk id="2069" creationId="{DE74FCE8-866C-4AFA-B45C-FACE2A6094E4}"/>
          </ac:spMkLst>
        </pc:spChg>
        <pc:spChg chg="add">
          <ac:chgData name="Adriana Knápková" userId="9bc7dba7-761f-4a29-8a53-d6c6da458832" providerId="ADAL" clId="{5A0C5049-9476-46C6-A6FE-2E0A97B623C0}" dt="2025-09-03T20:34:11.527" v="707" actId="26606"/>
          <ac:spMkLst>
            <pc:docMk/>
            <pc:sldMk cId="2118637553" sldId="636"/>
            <ac:spMk id="2070" creationId="{82095FCE-EF05-4443-B97A-85DEE3A5CA17}"/>
          </ac:spMkLst>
        </pc:spChg>
        <pc:spChg chg="add">
          <ac:chgData name="Adriana Knápková" userId="9bc7dba7-761f-4a29-8a53-d6c6da458832" providerId="ADAL" clId="{5A0C5049-9476-46C6-A6FE-2E0A97B623C0}" dt="2025-09-03T20:34:11.527" v="707" actId="26606"/>
          <ac:spMkLst>
            <pc:docMk/>
            <pc:sldMk cId="2118637553" sldId="636"/>
            <ac:spMk id="2071" creationId="{CA00AE6B-AA30-4CF8-BA6F-339B780AD76C}"/>
          </ac:spMkLst>
        </pc:spChg>
        <pc:picChg chg="add mod">
          <ac:chgData name="Adriana Knápková" userId="9bc7dba7-761f-4a29-8a53-d6c6da458832" providerId="ADAL" clId="{5A0C5049-9476-46C6-A6FE-2E0A97B623C0}" dt="2025-09-03T20:34:25.264" v="711" actId="1076"/>
          <ac:picMkLst>
            <pc:docMk/>
            <pc:sldMk cId="2118637553" sldId="636"/>
            <ac:picMk id="3" creationId="{BB061E25-23DD-F6B7-1209-0F8E2A75420E}"/>
          </ac:picMkLst>
        </pc:picChg>
        <pc:picChg chg="del mod">
          <ac:chgData name="Adriana Knápková" userId="9bc7dba7-761f-4a29-8a53-d6c6da458832" providerId="ADAL" clId="{5A0C5049-9476-46C6-A6FE-2E0A97B623C0}" dt="2025-09-03T20:33:38.324" v="706" actId="21"/>
          <ac:picMkLst>
            <pc:docMk/>
            <pc:sldMk cId="2118637553" sldId="636"/>
            <ac:picMk id="2050" creationId="{BB061E25-23DD-F6B7-1209-0F8E2A75420E}"/>
          </ac:picMkLst>
        </pc:picChg>
        <pc:picChg chg="mod ord">
          <ac:chgData name="Adriana Knápková" userId="9bc7dba7-761f-4a29-8a53-d6c6da458832" providerId="ADAL" clId="{5A0C5049-9476-46C6-A6FE-2E0A97B623C0}" dt="2025-09-03T20:34:11.527" v="707" actId="26606"/>
          <ac:picMkLst>
            <pc:docMk/>
            <pc:sldMk cId="2118637553" sldId="636"/>
            <ac:picMk id="2052" creationId="{79957380-2EEC-6533-6ABA-50409DE5A56C}"/>
          </ac:picMkLst>
        </pc:picChg>
        <pc:picChg chg="mod">
          <ac:chgData name="Adriana Knápková" userId="9bc7dba7-761f-4a29-8a53-d6c6da458832" providerId="ADAL" clId="{5A0C5049-9476-46C6-A6FE-2E0A97B623C0}" dt="2025-09-03T20:34:11.527" v="707" actId="26606"/>
          <ac:picMkLst>
            <pc:docMk/>
            <pc:sldMk cId="2118637553" sldId="636"/>
            <ac:picMk id="2056" creationId="{11AD1C56-E421-6673-F3EA-4DC1D402EFAD}"/>
          </ac:picMkLst>
        </pc:picChg>
      </pc:sldChg>
      <pc:sldChg chg="addSp delSp modSp mod delAnim">
        <pc:chgData name="Adriana Knápková" userId="9bc7dba7-761f-4a29-8a53-d6c6da458832" providerId="ADAL" clId="{5A0C5049-9476-46C6-A6FE-2E0A97B623C0}" dt="2025-09-04T04:46:07.126" v="2292" actId="1038"/>
        <pc:sldMkLst>
          <pc:docMk/>
          <pc:sldMk cId="2305926905" sldId="639"/>
        </pc:sldMkLst>
        <pc:spChg chg="del mod">
          <ac:chgData name="Adriana Knápková" userId="9bc7dba7-761f-4a29-8a53-d6c6da458832" providerId="ADAL" clId="{5A0C5049-9476-46C6-A6FE-2E0A97B623C0}" dt="2025-09-04T04:45:29.451" v="2264" actId="478"/>
          <ac:spMkLst>
            <pc:docMk/>
            <pc:sldMk cId="2305926905" sldId="639"/>
            <ac:spMk id="2" creationId="{AB173219-ACC0-4B94-F4E4-4405BB041B62}"/>
          </ac:spMkLst>
        </pc:spChg>
        <pc:spChg chg="mod">
          <ac:chgData name="Adriana Knápková" userId="9bc7dba7-761f-4a29-8a53-d6c6da458832" providerId="ADAL" clId="{5A0C5049-9476-46C6-A6FE-2E0A97B623C0}" dt="2025-09-04T03:37:12.978" v="1032"/>
          <ac:spMkLst>
            <pc:docMk/>
            <pc:sldMk cId="2305926905" sldId="639"/>
            <ac:spMk id="5" creationId="{B9796602-0A99-3402-8492-389B17C0ACDF}"/>
          </ac:spMkLst>
        </pc:spChg>
        <pc:spChg chg="mod">
          <ac:chgData name="Adriana Knápková" userId="9bc7dba7-761f-4a29-8a53-d6c6da458832" providerId="ADAL" clId="{5A0C5049-9476-46C6-A6FE-2E0A97B623C0}" dt="2025-09-04T03:37:12.978" v="1032"/>
          <ac:spMkLst>
            <pc:docMk/>
            <pc:sldMk cId="2305926905" sldId="639"/>
            <ac:spMk id="6" creationId="{42BD2258-6B33-1D9D-5B2C-068905A2812E}"/>
          </ac:spMkLst>
        </pc:spChg>
        <pc:spChg chg="add del mod">
          <ac:chgData name="Adriana Knápková" userId="9bc7dba7-761f-4a29-8a53-d6c6da458832" providerId="ADAL" clId="{5A0C5049-9476-46C6-A6FE-2E0A97B623C0}" dt="2025-09-04T04:45:33.175" v="2265" actId="478"/>
          <ac:spMkLst>
            <pc:docMk/>
            <pc:sldMk cId="2305926905" sldId="639"/>
            <ac:spMk id="8" creationId="{F0F2B594-1814-598B-DEE6-454CCDC7AFF5}"/>
          </ac:spMkLst>
        </pc:spChg>
        <pc:spChg chg="add mod">
          <ac:chgData name="Adriana Knápková" userId="9bc7dba7-761f-4a29-8a53-d6c6da458832" providerId="ADAL" clId="{5A0C5049-9476-46C6-A6FE-2E0A97B623C0}" dt="2025-09-04T04:46:07.126" v="2292" actId="1038"/>
          <ac:spMkLst>
            <pc:docMk/>
            <pc:sldMk cId="2305926905" sldId="639"/>
            <ac:spMk id="9" creationId="{F8FC927A-AE64-9176-A5FF-8AB7C6772E89}"/>
          </ac:spMkLst>
        </pc:spChg>
        <pc:grpChg chg="add mod">
          <ac:chgData name="Adriana Knápková" userId="9bc7dba7-761f-4a29-8a53-d6c6da458832" providerId="ADAL" clId="{5A0C5049-9476-46C6-A6FE-2E0A97B623C0}" dt="2025-09-04T03:37:36.417" v="1034" actId="1076"/>
          <ac:grpSpMkLst>
            <pc:docMk/>
            <pc:sldMk cId="2305926905" sldId="639"/>
            <ac:grpSpMk id="3" creationId="{736A93C5-AFD1-BFB5-7235-B99964DB2E11}"/>
          </ac:grpSpMkLst>
        </pc:grpChg>
        <pc:picChg chg="mod">
          <ac:chgData name="Adriana Knápková" userId="9bc7dba7-761f-4a29-8a53-d6c6da458832" providerId="ADAL" clId="{5A0C5049-9476-46C6-A6FE-2E0A97B623C0}" dt="2025-09-03T20:26:18.564" v="675" actId="18131"/>
          <ac:picMkLst>
            <pc:docMk/>
            <pc:sldMk cId="2305926905" sldId="639"/>
            <ac:picMk id="2052" creationId="{00000000-0000-0000-0000-000000000000}"/>
          </ac:picMkLst>
        </pc:picChg>
      </pc:sldChg>
      <pc:sldChg chg="addSp delSp modSp mod">
        <pc:chgData name="Adriana Knápková" userId="9bc7dba7-761f-4a29-8a53-d6c6da458832" providerId="ADAL" clId="{5A0C5049-9476-46C6-A6FE-2E0A97B623C0}" dt="2025-09-04T04:38:43.776" v="2247" actId="1038"/>
        <pc:sldMkLst>
          <pc:docMk/>
          <pc:sldMk cId="3412874619" sldId="640"/>
        </pc:sldMkLst>
        <pc:spChg chg="mod">
          <ac:chgData name="Adriana Knápková" userId="9bc7dba7-761f-4a29-8a53-d6c6da458832" providerId="ADAL" clId="{5A0C5049-9476-46C6-A6FE-2E0A97B623C0}" dt="2025-09-04T04:37:12.856" v="2153" actId="6549"/>
          <ac:spMkLst>
            <pc:docMk/>
            <pc:sldMk cId="3412874619" sldId="640"/>
            <ac:spMk id="4" creationId="{85EE8E28-281A-8364-070A-DC21AF838E1D}"/>
          </ac:spMkLst>
        </pc:spChg>
        <pc:spChg chg="mod">
          <ac:chgData name="Adriana Knápková" userId="9bc7dba7-761f-4a29-8a53-d6c6da458832" providerId="ADAL" clId="{5A0C5049-9476-46C6-A6FE-2E0A97B623C0}" dt="2025-09-04T03:42:13.486" v="1502"/>
          <ac:spMkLst>
            <pc:docMk/>
            <pc:sldMk cId="3412874619" sldId="640"/>
            <ac:spMk id="5" creationId="{D1A0F80C-9D4A-6B1F-7CCA-A042D5D56CB6}"/>
          </ac:spMkLst>
        </pc:spChg>
        <pc:spChg chg="mod">
          <ac:chgData name="Adriana Knápková" userId="9bc7dba7-761f-4a29-8a53-d6c6da458832" providerId="ADAL" clId="{5A0C5049-9476-46C6-A6FE-2E0A97B623C0}" dt="2025-09-04T03:42:13.486" v="1502"/>
          <ac:spMkLst>
            <pc:docMk/>
            <pc:sldMk cId="3412874619" sldId="640"/>
            <ac:spMk id="6" creationId="{9BE2C0B6-82B2-12F0-D282-EABE6D91DA55}"/>
          </ac:spMkLst>
        </pc:spChg>
        <pc:spChg chg="mod">
          <ac:chgData name="Adriana Knápková" userId="9bc7dba7-761f-4a29-8a53-d6c6da458832" providerId="ADAL" clId="{5A0C5049-9476-46C6-A6FE-2E0A97B623C0}" dt="2025-09-04T03:45:11.129" v="1713"/>
          <ac:spMkLst>
            <pc:docMk/>
            <pc:sldMk cId="3412874619" sldId="640"/>
            <ac:spMk id="8" creationId="{E644D2D1-FD4B-514B-1E21-0B92CDB34C8F}"/>
          </ac:spMkLst>
        </pc:spChg>
        <pc:spChg chg="mod">
          <ac:chgData name="Adriana Knápková" userId="9bc7dba7-761f-4a29-8a53-d6c6da458832" providerId="ADAL" clId="{5A0C5049-9476-46C6-A6FE-2E0A97B623C0}" dt="2025-09-04T03:45:11.129" v="1713"/>
          <ac:spMkLst>
            <pc:docMk/>
            <pc:sldMk cId="3412874619" sldId="640"/>
            <ac:spMk id="9" creationId="{AE497043-36B5-7DBA-C949-6683C1A37389}"/>
          </ac:spMkLst>
        </pc:spChg>
        <pc:spChg chg="add">
          <ac:chgData name="Adriana Knápková" userId="9bc7dba7-761f-4a29-8a53-d6c6da458832" providerId="ADAL" clId="{5A0C5049-9476-46C6-A6FE-2E0A97B623C0}" dt="2025-09-04T04:31:49.837" v="2117"/>
          <ac:spMkLst>
            <pc:docMk/>
            <pc:sldMk cId="3412874619" sldId="640"/>
            <ac:spMk id="10" creationId="{966AE1A4-0B40-679D-A8B0-61518112BFEB}"/>
          </ac:spMkLst>
        </pc:spChg>
        <pc:spChg chg="add del">
          <ac:chgData name="Adriana Knápková" userId="9bc7dba7-761f-4a29-8a53-d6c6da458832" providerId="ADAL" clId="{5A0C5049-9476-46C6-A6FE-2E0A97B623C0}" dt="2025-09-04T04:31:57.147" v="2119" actId="478"/>
          <ac:spMkLst>
            <pc:docMk/>
            <pc:sldMk cId="3412874619" sldId="640"/>
            <ac:spMk id="11" creationId="{DCD084F5-E7FF-A799-E69D-F40394BD907A}"/>
          </ac:spMkLst>
        </pc:spChg>
        <pc:spChg chg="add del">
          <ac:chgData name="Adriana Knápková" userId="9bc7dba7-761f-4a29-8a53-d6c6da458832" providerId="ADAL" clId="{5A0C5049-9476-46C6-A6FE-2E0A97B623C0}" dt="2025-09-04T04:32:09.258" v="2121" actId="478"/>
          <ac:spMkLst>
            <pc:docMk/>
            <pc:sldMk cId="3412874619" sldId="640"/>
            <ac:spMk id="12" creationId="{15790B03-8D36-DF6A-72E6-24901037F7D6}"/>
          </ac:spMkLst>
        </pc:spChg>
        <pc:spChg chg="add del">
          <ac:chgData name="Adriana Knápková" userId="9bc7dba7-761f-4a29-8a53-d6c6da458832" providerId="ADAL" clId="{5A0C5049-9476-46C6-A6FE-2E0A97B623C0}" dt="2025-09-04T04:32:58.771" v="2123" actId="478"/>
          <ac:spMkLst>
            <pc:docMk/>
            <pc:sldMk cId="3412874619" sldId="640"/>
            <ac:spMk id="13" creationId="{34E8ECFE-CFAB-E457-C534-559958646F8D}"/>
          </ac:spMkLst>
        </pc:spChg>
        <pc:spChg chg="add del mod">
          <ac:chgData name="Adriana Knápková" userId="9bc7dba7-761f-4a29-8a53-d6c6da458832" providerId="ADAL" clId="{5A0C5049-9476-46C6-A6FE-2E0A97B623C0}" dt="2025-09-04T04:34:22.156" v="2126" actId="478"/>
          <ac:spMkLst>
            <pc:docMk/>
            <pc:sldMk cId="3412874619" sldId="640"/>
            <ac:spMk id="14" creationId="{47174A16-BAE2-4E70-A29A-B366491C2BC9}"/>
          </ac:spMkLst>
        </pc:spChg>
        <pc:spChg chg="add mod">
          <ac:chgData name="Adriana Knápková" userId="9bc7dba7-761f-4a29-8a53-d6c6da458832" providerId="ADAL" clId="{5A0C5049-9476-46C6-A6FE-2E0A97B623C0}" dt="2025-09-04T04:38:32.598" v="2233" actId="1035"/>
          <ac:spMkLst>
            <pc:docMk/>
            <pc:sldMk cId="3412874619" sldId="640"/>
            <ac:spMk id="17" creationId="{15E2409D-58B5-355E-0B3D-EDD5F5C265E2}"/>
          </ac:spMkLst>
        </pc:spChg>
        <pc:grpChg chg="add mod">
          <ac:chgData name="Adriana Knápková" userId="9bc7dba7-761f-4a29-8a53-d6c6da458832" providerId="ADAL" clId="{5A0C5049-9476-46C6-A6FE-2E0A97B623C0}" dt="2025-09-04T03:42:24.444" v="1705" actId="1037"/>
          <ac:grpSpMkLst>
            <pc:docMk/>
            <pc:sldMk cId="3412874619" sldId="640"/>
            <ac:grpSpMk id="3" creationId="{1D372565-EF54-0BEC-8F25-76499F594B24}"/>
          </ac:grpSpMkLst>
        </pc:grpChg>
        <pc:grpChg chg="add mod">
          <ac:chgData name="Adriana Knápková" userId="9bc7dba7-761f-4a29-8a53-d6c6da458832" providerId="ADAL" clId="{5A0C5049-9476-46C6-A6FE-2E0A97B623C0}" dt="2025-09-04T04:38:43.776" v="2247" actId="1038"/>
          <ac:grpSpMkLst>
            <pc:docMk/>
            <pc:sldMk cId="3412874619" sldId="640"/>
            <ac:grpSpMk id="7" creationId="{C872EA4B-2509-3833-C09C-07E05ABB6507}"/>
          </ac:grpSpMkLst>
        </pc:grpChg>
        <pc:picChg chg="add mod">
          <ac:chgData name="Adriana Knápková" userId="9bc7dba7-761f-4a29-8a53-d6c6da458832" providerId="ADAL" clId="{5A0C5049-9476-46C6-A6FE-2E0A97B623C0}" dt="2025-09-04T04:37:31.674" v="2197" actId="1038"/>
          <ac:picMkLst>
            <pc:docMk/>
            <pc:sldMk cId="3412874619" sldId="640"/>
            <ac:picMk id="16" creationId="{AD36CDB6-0150-49C9-365D-EE01E7454E0B}"/>
          </ac:picMkLst>
        </pc:picChg>
      </pc:sldChg>
      <pc:sldChg chg="addSp modSp">
        <pc:chgData name="Adriana Knápková" userId="9bc7dba7-761f-4a29-8a53-d6c6da458832" providerId="ADAL" clId="{5A0C5049-9476-46C6-A6FE-2E0A97B623C0}" dt="2025-09-04T03:41:16.684" v="1422" actId="14861"/>
        <pc:sldMkLst>
          <pc:docMk/>
          <pc:sldMk cId="4000727537" sldId="642"/>
        </pc:sldMkLst>
        <pc:spChg chg="mod">
          <ac:chgData name="Adriana Knápková" userId="9bc7dba7-761f-4a29-8a53-d6c6da458832" providerId="ADAL" clId="{5A0C5049-9476-46C6-A6FE-2E0A97B623C0}" dt="2025-09-04T03:35:19.179" v="1026"/>
          <ac:spMkLst>
            <pc:docMk/>
            <pc:sldMk cId="4000727537" sldId="642"/>
            <ac:spMk id="5" creationId="{BAEF54E8-49E2-B116-1676-09EAF91C1967}"/>
          </ac:spMkLst>
        </pc:spChg>
        <pc:spChg chg="mod">
          <ac:chgData name="Adriana Knápková" userId="9bc7dba7-761f-4a29-8a53-d6c6da458832" providerId="ADAL" clId="{5A0C5049-9476-46C6-A6FE-2E0A97B623C0}" dt="2025-09-04T03:35:19.179" v="1026"/>
          <ac:spMkLst>
            <pc:docMk/>
            <pc:sldMk cId="4000727537" sldId="642"/>
            <ac:spMk id="6" creationId="{5878C465-8D49-6D43-9D0A-C8523E86247A}"/>
          </ac:spMkLst>
        </pc:spChg>
        <pc:grpChg chg="add mod">
          <ac:chgData name="Adriana Knápková" userId="9bc7dba7-761f-4a29-8a53-d6c6da458832" providerId="ADAL" clId="{5A0C5049-9476-46C6-A6FE-2E0A97B623C0}" dt="2025-09-04T03:35:19.179" v="1026"/>
          <ac:grpSpMkLst>
            <pc:docMk/>
            <pc:sldMk cId="4000727537" sldId="642"/>
            <ac:grpSpMk id="3" creationId="{44499C65-0445-0838-5E97-712F791B02ED}"/>
          </ac:grpSpMkLst>
        </pc:grpChg>
        <pc:picChg chg="mod">
          <ac:chgData name="Adriana Knápková" userId="9bc7dba7-761f-4a29-8a53-d6c6da458832" providerId="ADAL" clId="{5A0C5049-9476-46C6-A6FE-2E0A97B623C0}" dt="2025-09-04T03:41:16.684" v="1422" actId="14861"/>
          <ac:picMkLst>
            <pc:docMk/>
            <pc:sldMk cId="4000727537" sldId="642"/>
            <ac:picMk id="7170" creationId="{5116FCBE-9564-3718-311C-8750DAFC5DB0}"/>
          </ac:picMkLst>
        </pc:picChg>
      </pc:sldChg>
      <pc:sldChg chg="addSp modSp mod">
        <pc:chgData name="Adriana Knápková" userId="9bc7dba7-761f-4a29-8a53-d6c6da458832" providerId="ADAL" clId="{5A0C5049-9476-46C6-A6FE-2E0A97B623C0}" dt="2025-09-04T03:37:06.298" v="1031" actId="1076"/>
        <pc:sldMkLst>
          <pc:docMk/>
          <pc:sldMk cId="101541390" sldId="646"/>
        </pc:sldMkLst>
        <pc:spChg chg="mod">
          <ac:chgData name="Adriana Knápková" userId="9bc7dba7-761f-4a29-8a53-d6c6da458832" providerId="ADAL" clId="{5A0C5049-9476-46C6-A6FE-2E0A97B623C0}" dt="2025-09-04T03:35:30.464" v="1027"/>
          <ac:spMkLst>
            <pc:docMk/>
            <pc:sldMk cId="101541390" sldId="646"/>
            <ac:spMk id="3" creationId="{1174BF23-D9D4-2573-45A9-EC064020EFCE}"/>
          </ac:spMkLst>
        </pc:spChg>
        <pc:spChg chg="mod">
          <ac:chgData name="Adriana Knápková" userId="9bc7dba7-761f-4a29-8a53-d6c6da458832" providerId="ADAL" clId="{5A0C5049-9476-46C6-A6FE-2E0A97B623C0}" dt="2025-09-04T03:35:30.464" v="1027"/>
          <ac:spMkLst>
            <pc:docMk/>
            <pc:sldMk cId="101541390" sldId="646"/>
            <ac:spMk id="5" creationId="{C2F94D8B-54C9-2374-2EB3-B92FADFC2E8B}"/>
          </ac:spMkLst>
        </pc:spChg>
        <pc:spChg chg="mod">
          <ac:chgData name="Adriana Knápková" userId="9bc7dba7-761f-4a29-8a53-d6c6da458832" providerId="ADAL" clId="{5A0C5049-9476-46C6-A6FE-2E0A97B623C0}" dt="2025-09-04T03:36:33.982" v="1029"/>
          <ac:spMkLst>
            <pc:docMk/>
            <pc:sldMk cId="101541390" sldId="646"/>
            <ac:spMk id="7" creationId="{DF85BA1F-F523-9B84-984B-0B0E80492CD3}"/>
          </ac:spMkLst>
        </pc:spChg>
        <pc:spChg chg="mod">
          <ac:chgData name="Adriana Knápková" userId="9bc7dba7-761f-4a29-8a53-d6c6da458832" providerId="ADAL" clId="{5A0C5049-9476-46C6-A6FE-2E0A97B623C0}" dt="2025-09-04T03:36:33.982" v="1029"/>
          <ac:spMkLst>
            <pc:docMk/>
            <pc:sldMk cId="101541390" sldId="646"/>
            <ac:spMk id="8" creationId="{29E58062-4FD3-B102-BC2F-44371EE24D9B}"/>
          </ac:spMkLst>
        </pc:spChg>
        <pc:grpChg chg="add mod">
          <ac:chgData name="Adriana Knápková" userId="9bc7dba7-761f-4a29-8a53-d6c6da458832" providerId="ADAL" clId="{5A0C5049-9476-46C6-A6FE-2E0A97B623C0}" dt="2025-09-04T03:35:42.079" v="1028" actId="1076"/>
          <ac:grpSpMkLst>
            <pc:docMk/>
            <pc:sldMk cId="101541390" sldId="646"/>
            <ac:grpSpMk id="2" creationId="{2030758B-EC00-B1C9-8406-B61EF1711E1C}"/>
          </ac:grpSpMkLst>
        </pc:grpChg>
        <pc:grpChg chg="add mod">
          <ac:chgData name="Adriana Knápková" userId="9bc7dba7-761f-4a29-8a53-d6c6da458832" providerId="ADAL" clId="{5A0C5049-9476-46C6-A6FE-2E0A97B623C0}" dt="2025-09-04T03:37:06.298" v="1031" actId="1076"/>
          <ac:grpSpMkLst>
            <pc:docMk/>
            <pc:sldMk cId="101541390" sldId="646"/>
            <ac:grpSpMk id="6" creationId="{849B8DEC-CF8B-4DC8-FA7D-542FC773EEE6}"/>
          </ac:grpSpMkLst>
        </pc:grpChg>
      </pc:sldChg>
      <pc:sldChg chg="addSp modSp mod">
        <pc:chgData name="Adriana Knápková" userId="9bc7dba7-761f-4a29-8a53-d6c6da458832" providerId="ADAL" clId="{5A0C5049-9476-46C6-A6FE-2E0A97B623C0}" dt="2025-09-04T03:48:40.908" v="1819" actId="20577"/>
        <pc:sldMkLst>
          <pc:docMk/>
          <pc:sldMk cId="84733888" sldId="647"/>
        </pc:sldMkLst>
        <pc:spChg chg="mod">
          <ac:chgData name="Adriana Knápková" userId="9bc7dba7-761f-4a29-8a53-d6c6da458832" providerId="ADAL" clId="{5A0C5049-9476-46C6-A6FE-2E0A97B623C0}" dt="2025-09-04T03:48:40.908" v="1819" actId="20577"/>
          <ac:spMkLst>
            <pc:docMk/>
            <pc:sldMk cId="84733888" sldId="647"/>
            <ac:spMk id="4" creationId="{85EE8E28-281A-8364-070A-DC21AF838E1D}"/>
          </ac:spMkLst>
        </pc:spChg>
        <pc:spChg chg="mod">
          <ac:chgData name="Adriana Knápková" userId="9bc7dba7-761f-4a29-8a53-d6c6da458832" providerId="ADAL" clId="{5A0C5049-9476-46C6-A6FE-2E0A97B623C0}" dt="2025-09-04T03:41:53.583" v="1423"/>
          <ac:spMkLst>
            <pc:docMk/>
            <pc:sldMk cId="84733888" sldId="647"/>
            <ac:spMk id="5" creationId="{E34D75CF-7724-CF22-B35C-F18406C8D8AE}"/>
          </ac:spMkLst>
        </pc:spChg>
        <pc:spChg chg="mod">
          <ac:chgData name="Adriana Knápková" userId="9bc7dba7-761f-4a29-8a53-d6c6da458832" providerId="ADAL" clId="{5A0C5049-9476-46C6-A6FE-2E0A97B623C0}" dt="2025-09-04T03:41:53.583" v="1423"/>
          <ac:spMkLst>
            <pc:docMk/>
            <pc:sldMk cId="84733888" sldId="647"/>
            <ac:spMk id="6" creationId="{C0505592-36C6-A40A-4666-95A2C4263C05}"/>
          </ac:spMkLst>
        </pc:spChg>
        <pc:grpChg chg="add mod">
          <ac:chgData name="Adriana Knápková" userId="9bc7dba7-761f-4a29-8a53-d6c6da458832" providerId="ADAL" clId="{5A0C5049-9476-46C6-A6FE-2E0A97B623C0}" dt="2025-09-04T03:42:01.012" v="1501" actId="1038"/>
          <ac:grpSpMkLst>
            <pc:docMk/>
            <pc:sldMk cId="84733888" sldId="647"/>
            <ac:grpSpMk id="3" creationId="{E99F5158-4D1F-9843-BF6A-4436EBA0A235}"/>
          </ac:grpSpMkLst>
        </pc:grpChg>
      </pc:sldChg>
      <pc:sldChg chg="addSp delSp modSp mod setBg setFolMasterObjs">
        <pc:chgData name="Adriana Knápková" userId="9bc7dba7-761f-4a29-8a53-d6c6da458832" providerId="ADAL" clId="{5A0C5049-9476-46C6-A6FE-2E0A97B623C0}" dt="2025-09-04T04:50:02.320" v="2331" actId="27636"/>
        <pc:sldMkLst>
          <pc:docMk/>
          <pc:sldMk cId="4140061606" sldId="648"/>
        </pc:sldMkLst>
        <pc:spChg chg="mod ord">
          <ac:chgData name="Adriana Knápková" userId="9bc7dba7-761f-4a29-8a53-d6c6da458832" providerId="ADAL" clId="{5A0C5049-9476-46C6-A6FE-2E0A97B623C0}" dt="2025-09-04T04:50:02.320" v="2331" actId="27636"/>
          <ac:spMkLst>
            <pc:docMk/>
            <pc:sldMk cId="4140061606" sldId="648"/>
            <ac:spMk id="2" creationId="{571C45AE-A234-6B6D-592D-E23C42F61F35}"/>
          </ac:spMkLst>
        </pc:spChg>
        <pc:spChg chg="add mod">
          <ac:chgData name="Adriana Knápková" userId="9bc7dba7-761f-4a29-8a53-d6c6da458832" providerId="ADAL" clId="{5A0C5049-9476-46C6-A6FE-2E0A97B623C0}" dt="2025-09-03T20:56:46.532" v="861" actId="14100"/>
          <ac:spMkLst>
            <pc:docMk/>
            <pc:sldMk cId="4140061606" sldId="648"/>
            <ac:spMk id="3" creationId="{96F7452D-00B1-C606-8747-64CB9B0318DA}"/>
          </ac:spMkLst>
        </pc:spChg>
        <pc:spChg chg="del mod">
          <ac:chgData name="Adriana Knápková" userId="9bc7dba7-761f-4a29-8a53-d6c6da458832" providerId="ADAL" clId="{5A0C5049-9476-46C6-A6FE-2E0A97B623C0}" dt="2025-09-03T16:31:00.435" v="521" actId="478"/>
          <ac:spMkLst>
            <pc:docMk/>
            <pc:sldMk cId="4140061606" sldId="648"/>
            <ac:spMk id="8" creationId="{ADB8BA92-9530-3C46-954E-6DE5F81D50ED}"/>
          </ac:spMkLst>
        </pc:spChg>
        <pc:spChg chg="add">
          <ac:chgData name="Adriana Knápková" userId="9bc7dba7-761f-4a29-8a53-d6c6da458832" providerId="ADAL" clId="{5A0C5049-9476-46C6-A6FE-2E0A97B623C0}" dt="2025-09-03T20:55:49.512" v="850" actId="26606"/>
          <ac:spMkLst>
            <pc:docMk/>
            <pc:sldMk cId="4140061606" sldId="648"/>
            <ac:spMk id="3079" creationId="{04812C46-200A-4DEB-A05E-3ED6C68C2387}"/>
          </ac:spMkLst>
        </pc:spChg>
        <pc:spChg chg="add">
          <ac:chgData name="Adriana Knápková" userId="9bc7dba7-761f-4a29-8a53-d6c6da458832" providerId="ADAL" clId="{5A0C5049-9476-46C6-A6FE-2E0A97B623C0}" dt="2025-09-03T20:55:49.512" v="850" actId="26606"/>
          <ac:spMkLst>
            <pc:docMk/>
            <pc:sldMk cId="4140061606" sldId="648"/>
            <ac:spMk id="3081" creationId="{D1EA859B-E555-4109-94F3-6700E046E008}"/>
          </ac:spMkLst>
        </pc:spChg>
        <pc:picChg chg="del">
          <ac:chgData name="Adriana Knápková" userId="9bc7dba7-761f-4a29-8a53-d6c6da458832" providerId="ADAL" clId="{5A0C5049-9476-46C6-A6FE-2E0A97B623C0}" dt="2025-09-03T16:30:54.278" v="519" actId="478"/>
          <ac:picMkLst>
            <pc:docMk/>
            <pc:sldMk cId="4140061606" sldId="648"/>
            <ac:picMk id="6" creationId="{4AD27E13-DA9A-01B2-A0FA-2587CE0D39AD}"/>
          </ac:picMkLst>
        </pc:picChg>
        <pc:picChg chg="mod">
          <ac:chgData name="Adriana Knápková" userId="9bc7dba7-761f-4a29-8a53-d6c6da458832" providerId="ADAL" clId="{5A0C5049-9476-46C6-A6FE-2E0A97B623C0}" dt="2025-09-03T20:55:49.512" v="850" actId="26606"/>
          <ac:picMkLst>
            <pc:docMk/>
            <pc:sldMk cId="4140061606" sldId="648"/>
            <ac:picMk id="3074" creationId="{F6C86E92-3DE3-F6C7-1845-041823B23821}"/>
          </ac:picMkLst>
        </pc:picChg>
      </pc:sldChg>
      <pc:sldChg chg="addSp modSp mod">
        <pc:chgData name="Adriana Knápková" userId="9bc7dba7-761f-4a29-8a53-d6c6da458832" providerId="ADAL" clId="{5A0C5049-9476-46C6-A6FE-2E0A97B623C0}" dt="2025-09-04T04:49:47.940" v="2329" actId="255"/>
        <pc:sldMkLst>
          <pc:docMk/>
          <pc:sldMk cId="1463195759" sldId="649"/>
        </pc:sldMkLst>
        <pc:spChg chg="mod">
          <ac:chgData name="Adriana Knápková" userId="9bc7dba7-761f-4a29-8a53-d6c6da458832" providerId="ADAL" clId="{5A0C5049-9476-46C6-A6FE-2E0A97B623C0}" dt="2025-09-04T04:49:47.940" v="2329" actId="255"/>
          <ac:spMkLst>
            <pc:docMk/>
            <pc:sldMk cId="1463195759" sldId="649"/>
            <ac:spMk id="2" creationId="{571C45AE-A234-6B6D-592D-E23C42F61F35}"/>
          </ac:spMkLst>
        </pc:spChg>
        <pc:spChg chg="mod">
          <ac:chgData name="Adriana Knápková" userId="9bc7dba7-761f-4a29-8a53-d6c6da458832" providerId="ADAL" clId="{5A0C5049-9476-46C6-A6FE-2E0A97B623C0}" dt="2025-09-03T20:30:35.577" v="687" actId="1076"/>
          <ac:spMkLst>
            <pc:docMk/>
            <pc:sldMk cId="1463195759" sldId="649"/>
            <ac:spMk id="4" creationId="{D5BCEFD7-64D4-4664-820A-3E898A895CD6}"/>
          </ac:spMkLst>
        </pc:spChg>
        <pc:spChg chg="mod">
          <ac:chgData name="Adriana Knápková" userId="9bc7dba7-761f-4a29-8a53-d6c6da458832" providerId="ADAL" clId="{5A0C5049-9476-46C6-A6FE-2E0A97B623C0}" dt="2025-09-03T21:20:13.876" v="1015"/>
          <ac:spMkLst>
            <pc:docMk/>
            <pc:sldMk cId="1463195759" sldId="649"/>
            <ac:spMk id="5" creationId="{81C781FC-B2CF-B03C-2C9A-9CFDF846962C}"/>
          </ac:spMkLst>
        </pc:spChg>
        <pc:spChg chg="mod">
          <ac:chgData name="Adriana Knápková" userId="9bc7dba7-761f-4a29-8a53-d6c6da458832" providerId="ADAL" clId="{5A0C5049-9476-46C6-A6FE-2E0A97B623C0}" dt="2025-09-03T21:20:13.876" v="1015"/>
          <ac:spMkLst>
            <pc:docMk/>
            <pc:sldMk cId="1463195759" sldId="649"/>
            <ac:spMk id="7" creationId="{6FB2BE47-E277-CB21-B4F8-5A21CDC282E4}"/>
          </ac:spMkLst>
        </pc:spChg>
        <pc:grpChg chg="add mod">
          <ac:chgData name="Adriana Knápková" userId="9bc7dba7-761f-4a29-8a53-d6c6da458832" providerId="ADAL" clId="{5A0C5049-9476-46C6-A6FE-2E0A97B623C0}" dt="2025-09-03T21:20:20.787" v="1016" actId="1076"/>
          <ac:grpSpMkLst>
            <pc:docMk/>
            <pc:sldMk cId="1463195759" sldId="649"/>
            <ac:grpSpMk id="3" creationId="{9326613A-328A-FD0B-01D7-97ECF9255E16}"/>
          </ac:grpSpMkLst>
        </pc:grpChg>
        <pc:picChg chg="mod">
          <ac:chgData name="Adriana Knápková" userId="9bc7dba7-761f-4a29-8a53-d6c6da458832" providerId="ADAL" clId="{5A0C5049-9476-46C6-A6FE-2E0A97B623C0}" dt="2025-09-03T20:30:09.036" v="685" actId="14861"/>
          <ac:picMkLst>
            <pc:docMk/>
            <pc:sldMk cId="1463195759" sldId="649"/>
            <ac:picMk id="6" creationId="{D15588EE-7E6B-7B76-3487-53C1330CFD12}"/>
          </ac:picMkLst>
        </pc:picChg>
        <pc:picChg chg="mod">
          <ac:chgData name="Adriana Knápková" userId="9bc7dba7-761f-4a29-8a53-d6c6da458832" providerId="ADAL" clId="{5A0C5049-9476-46C6-A6FE-2E0A97B623C0}" dt="2025-09-03T20:30:01.539" v="684" actId="14861"/>
          <ac:picMkLst>
            <pc:docMk/>
            <pc:sldMk cId="1463195759" sldId="649"/>
            <ac:picMk id="8" creationId="{C0206FFF-1A15-2659-44D7-0C0F64394482}"/>
          </ac:picMkLst>
        </pc:picChg>
      </pc:sldChg>
      <pc:sldChg chg="del">
        <pc:chgData name="Adriana Knápková" userId="9bc7dba7-761f-4a29-8a53-d6c6da458832" providerId="ADAL" clId="{5A0C5049-9476-46C6-A6FE-2E0A97B623C0}" dt="2025-09-03T16:25:09.092" v="518" actId="47"/>
        <pc:sldMkLst>
          <pc:docMk/>
          <pc:sldMk cId="1347438032" sldId="652"/>
        </pc:sldMkLst>
      </pc:sldChg>
      <pc:sldChg chg="addSp delSp modSp add mod setBg delDesignElem">
        <pc:chgData name="Adriana Knápková" userId="9bc7dba7-761f-4a29-8a53-d6c6da458832" providerId="ADAL" clId="{5A0C5049-9476-46C6-A6FE-2E0A97B623C0}" dt="2025-09-04T04:49:25.631" v="2328" actId="255"/>
        <pc:sldMkLst>
          <pc:docMk/>
          <pc:sldMk cId="1257884381" sldId="655"/>
        </pc:sldMkLst>
        <pc:spChg chg="mod">
          <ac:chgData name="Adriana Knápková" userId="9bc7dba7-761f-4a29-8a53-d6c6da458832" providerId="ADAL" clId="{5A0C5049-9476-46C6-A6FE-2E0A97B623C0}" dt="2025-09-04T04:49:25.631" v="2328" actId="255"/>
          <ac:spMkLst>
            <pc:docMk/>
            <pc:sldMk cId="1257884381" sldId="655"/>
            <ac:spMk id="2" creationId="{344986A1-CA20-A439-9424-C90807474CC4}"/>
          </ac:spMkLst>
        </pc:spChg>
        <pc:spChg chg="mod">
          <ac:chgData name="Adriana Knápková" userId="9bc7dba7-761f-4a29-8a53-d6c6da458832" providerId="ADAL" clId="{5A0C5049-9476-46C6-A6FE-2E0A97B623C0}" dt="2025-09-04T03:40:28.681" v="1203"/>
          <ac:spMkLst>
            <pc:docMk/>
            <pc:sldMk cId="1257884381" sldId="655"/>
            <ac:spMk id="4" creationId="{C5EEF890-878E-E1F3-12F1-CC66BB7C9D72}"/>
          </ac:spMkLst>
        </pc:spChg>
        <pc:spChg chg="mod">
          <ac:chgData name="Adriana Knápková" userId="9bc7dba7-761f-4a29-8a53-d6c6da458832" providerId="ADAL" clId="{5A0C5049-9476-46C6-A6FE-2E0A97B623C0}" dt="2025-09-04T03:40:28.681" v="1203"/>
          <ac:spMkLst>
            <pc:docMk/>
            <pc:sldMk cId="1257884381" sldId="655"/>
            <ac:spMk id="5" creationId="{79B903D8-FB4C-5D2A-E8B0-62DAF8607E08}"/>
          </ac:spMkLst>
        </pc:spChg>
        <pc:spChg chg="mod">
          <ac:chgData name="Adriana Knápková" userId="9bc7dba7-761f-4a29-8a53-d6c6da458832" providerId="ADAL" clId="{5A0C5049-9476-46C6-A6FE-2E0A97B623C0}" dt="2025-09-03T16:19:45.048" v="516" actId="12"/>
          <ac:spMkLst>
            <pc:docMk/>
            <pc:sldMk cId="1257884381" sldId="655"/>
            <ac:spMk id="6" creationId="{F36E1935-485B-9402-7F8A-77BA6416688A}"/>
          </ac:spMkLst>
        </pc:spChg>
        <pc:spChg chg="add del">
          <ac:chgData name="Adriana Knápková" userId="9bc7dba7-761f-4a29-8a53-d6c6da458832" providerId="ADAL" clId="{5A0C5049-9476-46C6-A6FE-2E0A97B623C0}" dt="2025-09-03T16:12:09.023" v="469" actId="26606"/>
          <ac:spMkLst>
            <pc:docMk/>
            <pc:sldMk cId="1257884381" sldId="655"/>
            <ac:spMk id="2057" creationId="{99F1FFA9-D672-408C-9220-ADEEC6ABDD09}"/>
          </ac:spMkLst>
        </pc:spChg>
        <pc:spChg chg="add">
          <ac:chgData name="Adriana Knápková" userId="9bc7dba7-761f-4a29-8a53-d6c6da458832" providerId="ADAL" clId="{5A0C5049-9476-46C6-A6FE-2E0A97B623C0}" dt="2025-09-03T16:12:09.039" v="470" actId="26606"/>
          <ac:spMkLst>
            <pc:docMk/>
            <pc:sldMk cId="1257884381" sldId="655"/>
            <ac:spMk id="2059" creationId="{F04E4CBA-303B-48BD-8451-C2701CB0EEBF}"/>
          </ac:spMkLst>
        </pc:spChg>
        <pc:spChg chg="add">
          <ac:chgData name="Adriana Knápková" userId="9bc7dba7-761f-4a29-8a53-d6c6da458832" providerId="ADAL" clId="{5A0C5049-9476-46C6-A6FE-2E0A97B623C0}" dt="2025-09-03T16:12:09.039" v="470" actId="26606"/>
          <ac:spMkLst>
            <pc:docMk/>
            <pc:sldMk cId="1257884381" sldId="655"/>
            <ac:spMk id="2060" creationId="{231BF440-39FA-4087-84CC-2EEC0BBDAF29}"/>
          </ac:spMkLst>
        </pc:spChg>
        <pc:spChg chg="add">
          <ac:chgData name="Adriana Knápková" userId="9bc7dba7-761f-4a29-8a53-d6c6da458832" providerId="ADAL" clId="{5A0C5049-9476-46C6-A6FE-2E0A97B623C0}" dt="2025-09-03T16:12:09.039" v="470" actId="26606"/>
          <ac:spMkLst>
            <pc:docMk/>
            <pc:sldMk cId="1257884381" sldId="655"/>
            <ac:spMk id="2061" creationId="{F6CA58B3-AFCC-4A40-9882-50D5080879B0}"/>
          </ac:spMkLst>
        </pc:spChg>
        <pc:spChg chg="add">
          <ac:chgData name="Adriana Knápková" userId="9bc7dba7-761f-4a29-8a53-d6c6da458832" providerId="ADAL" clId="{5A0C5049-9476-46C6-A6FE-2E0A97B623C0}" dt="2025-09-03T16:12:09.039" v="470" actId="26606"/>
          <ac:spMkLst>
            <pc:docMk/>
            <pc:sldMk cId="1257884381" sldId="655"/>
            <ac:spMk id="2063" creationId="{75C56826-D4E5-42ED-8529-079651CB3005}"/>
          </ac:spMkLst>
        </pc:spChg>
        <pc:spChg chg="add">
          <ac:chgData name="Adriana Knápková" userId="9bc7dba7-761f-4a29-8a53-d6c6da458832" providerId="ADAL" clId="{5A0C5049-9476-46C6-A6FE-2E0A97B623C0}" dt="2025-09-03T16:12:09.039" v="470" actId="26606"/>
          <ac:spMkLst>
            <pc:docMk/>
            <pc:sldMk cId="1257884381" sldId="655"/>
            <ac:spMk id="2065" creationId="{82095FCE-EF05-4443-B97A-85DEE3A5CA17}"/>
          </ac:spMkLst>
        </pc:spChg>
        <pc:spChg chg="add">
          <ac:chgData name="Adriana Knápková" userId="9bc7dba7-761f-4a29-8a53-d6c6da458832" providerId="ADAL" clId="{5A0C5049-9476-46C6-A6FE-2E0A97B623C0}" dt="2025-09-03T16:12:09.039" v="470" actId="26606"/>
          <ac:spMkLst>
            <pc:docMk/>
            <pc:sldMk cId="1257884381" sldId="655"/>
            <ac:spMk id="2067" creationId="{CA00AE6B-AA30-4CF8-BA6F-339B780AD76C}"/>
          </ac:spMkLst>
        </pc:spChg>
        <pc:spChg chg="del">
          <ac:chgData name="Adriana Knápková" userId="9bc7dba7-761f-4a29-8a53-d6c6da458832" providerId="ADAL" clId="{5A0C5049-9476-46C6-A6FE-2E0A97B623C0}" dt="2025-09-03T12:55:27.194" v="1"/>
          <ac:spMkLst>
            <pc:docMk/>
            <pc:sldMk cId="1257884381" sldId="655"/>
            <ac:spMk id="6153" creationId="{45D37F4E-DDB4-456B-97E0-9937730A039F}"/>
          </ac:spMkLst>
        </pc:spChg>
        <pc:spChg chg="del">
          <ac:chgData name="Adriana Knápková" userId="9bc7dba7-761f-4a29-8a53-d6c6da458832" providerId="ADAL" clId="{5A0C5049-9476-46C6-A6FE-2E0A97B623C0}" dt="2025-09-03T12:55:27.194" v="1"/>
          <ac:spMkLst>
            <pc:docMk/>
            <pc:sldMk cId="1257884381" sldId="655"/>
            <ac:spMk id="6155" creationId="{B2DD41CD-8F47-4F56-AD12-4E2FF7696987}"/>
          </ac:spMkLst>
        </pc:spChg>
        <pc:grpChg chg="add mod">
          <ac:chgData name="Adriana Knápková" userId="9bc7dba7-761f-4a29-8a53-d6c6da458832" providerId="ADAL" clId="{5A0C5049-9476-46C6-A6FE-2E0A97B623C0}" dt="2025-09-04T03:40:44.036" v="1421" actId="1037"/>
          <ac:grpSpMkLst>
            <pc:docMk/>
            <pc:sldMk cId="1257884381" sldId="655"/>
            <ac:grpSpMk id="3" creationId="{73A93615-6269-53FA-D3A7-C930EF6463A6}"/>
          </ac:grpSpMkLst>
        </pc:grpChg>
        <pc:picChg chg="add mod ord">
          <ac:chgData name="Adriana Knápková" userId="9bc7dba7-761f-4a29-8a53-d6c6da458832" providerId="ADAL" clId="{5A0C5049-9476-46C6-A6FE-2E0A97B623C0}" dt="2025-09-04T03:47:47.198" v="1815" actId="14861"/>
          <ac:picMkLst>
            <pc:docMk/>
            <pc:sldMk cId="1257884381" sldId="655"/>
            <ac:picMk id="2050" creationId="{907D33AD-F075-860E-37DD-223F3E5762DB}"/>
          </ac:picMkLst>
        </pc:picChg>
        <pc:picChg chg="add mod ord">
          <ac:chgData name="Adriana Knápková" userId="9bc7dba7-761f-4a29-8a53-d6c6da458832" providerId="ADAL" clId="{5A0C5049-9476-46C6-A6FE-2E0A97B623C0}" dt="2025-09-04T03:47:41.156" v="1814" actId="14861"/>
          <ac:picMkLst>
            <pc:docMk/>
            <pc:sldMk cId="1257884381" sldId="655"/>
            <ac:picMk id="2052" creationId="{B2302235-424D-53F4-A2DA-930C0DAB6F23}"/>
          </ac:picMkLst>
        </pc:picChg>
        <pc:picChg chg="del">
          <ac:chgData name="Adriana Knápková" userId="9bc7dba7-761f-4a29-8a53-d6c6da458832" providerId="ADAL" clId="{5A0C5049-9476-46C6-A6FE-2E0A97B623C0}" dt="2025-09-03T12:56:23.415" v="5" actId="478"/>
          <ac:picMkLst>
            <pc:docMk/>
            <pc:sldMk cId="1257884381" sldId="655"/>
            <ac:picMk id="6148" creationId="{B3DC02EA-6346-5737-230C-54A3E41C63D4}"/>
          </ac:picMkLst>
        </pc:picChg>
      </pc:sldChg>
      <pc:sldChg chg="new del">
        <pc:chgData name="Adriana Knápková" userId="9bc7dba7-761f-4a29-8a53-d6c6da458832" providerId="ADAL" clId="{5A0C5049-9476-46C6-A6FE-2E0A97B623C0}" dt="2025-09-03T17:48:17.544" v="595" actId="47"/>
        <pc:sldMkLst>
          <pc:docMk/>
          <pc:sldMk cId="806057368" sldId="656"/>
        </pc:sldMkLst>
      </pc:sldChg>
      <pc:sldChg chg="new del">
        <pc:chgData name="Adriana Knápková" userId="9bc7dba7-761f-4a29-8a53-d6c6da458832" providerId="ADAL" clId="{5A0C5049-9476-46C6-A6FE-2E0A97B623C0}" dt="2025-09-03T17:53:17.370" v="597" actId="47"/>
        <pc:sldMkLst>
          <pc:docMk/>
          <pc:sldMk cId="4058482630" sldId="65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5BDA8-12B6-4A84-8774-B4485B9C5FAE}" type="datetimeFigureOut">
              <a:rPr lang="cs-CZ" smtClean="0"/>
              <a:t>02.09.2025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04CB1-3A24-444E-AC98-892C486990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336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564BF-2D63-46C3-8DAE-6A5D5455410C}" type="datetimeFigureOut">
              <a:rPr lang="cs-CZ" smtClean="0"/>
              <a:t>02.09.2025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41B87-E655-40AF-B335-913A0BD565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6988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351" indent="0" algn="ctr">
              <a:buNone/>
              <a:defRPr sz="2000"/>
            </a:lvl2pPr>
            <a:lvl3pPr marL="912791" indent="0" algn="ctr">
              <a:buNone/>
              <a:defRPr sz="1900"/>
            </a:lvl3pPr>
            <a:lvl4pPr marL="1369186" indent="0" algn="ctr">
              <a:buNone/>
              <a:defRPr sz="1600"/>
            </a:lvl4pPr>
            <a:lvl5pPr marL="1825581" indent="0" algn="ctr">
              <a:buNone/>
              <a:defRPr sz="1600"/>
            </a:lvl5pPr>
            <a:lvl6pPr marL="2282022" indent="0" algn="ctr">
              <a:buNone/>
              <a:defRPr sz="1600"/>
            </a:lvl6pPr>
            <a:lvl7pPr marL="2738370" indent="0" algn="ctr">
              <a:buNone/>
              <a:defRPr sz="1600"/>
            </a:lvl7pPr>
            <a:lvl8pPr marL="3194720" indent="0" algn="ctr">
              <a:buNone/>
              <a:defRPr sz="1600"/>
            </a:lvl8pPr>
            <a:lvl9pPr marL="3651071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0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8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69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69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138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483" indent="0" algn="ctr">
              <a:buNone/>
              <a:defRPr sz="2000"/>
            </a:lvl2pPr>
            <a:lvl3pPr marL="913040" indent="0" algn="ctr">
              <a:buNone/>
              <a:defRPr sz="1900"/>
            </a:lvl3pPr>
            <a:lvl4pPr marL="1369560" indent="0" algn="ctr">
              <a:buNone/>
              <a:defRPr sz="1600"/>
            </a:lvl4pPr>
            <a:lvl5pPr marL="1826080" indent="0" algn="ctr">
              <a:buNone/>
              <a:defRPr sz="1600"/>
            </a:lvl5pPr>
            <a:lvl6pPr marL="2282638" indent="0" algn="ctr">
              <a:buNone/>
              <a:defRPr sz="1600"/>
            </a:lvl6pPr>
            <a:lvl7pPr marL="2739118" indent="0" algn="ctr">
              <a:buNone/>
              <a:defRPr sz="1600"/>
            </a:lvl7pPr>
            <a:lvl8pPr marL="3195600" indent="0" algn="ctr">
              <a:buNone/>
              <a:defRPr sz="1600"/>
            </a:lvl8pPr>
            <a:lvl9pPr marL="3652083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105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599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49" y="170977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48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0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26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1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5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20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32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166555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3" indent="0">
              <a:buNone/>
              <a:defRPr sz="2000" b="1"/>
            </a:lvl2pPr>
            <a:lvl3pPr marL="913040" indent="0">
              <a:buNone/>
              <a:defRPr sz="1900" b="1"/>
            </a:lvl3pPr>
            <a:lvl4pPr marL="1369560" indent="0">
              <a:buNone/>
              <a:defRPr sz="1600" b="1"/>
            </a:lvl4pPr>
            <a:lvl5pPr marL="1826080" indent="0">
              <a:buNone/>
              <a:defRPr sz="1600" b="1"/>
            </a:lvl5pPr>
            <a:lvl6pPr marL="2282638" indent="0">
              <a:buNone/>
              <a:defRPr sz="1600" b="1"/>
            </a:lvl6pPr>
            <a:lvl7pPr marL="2739118" indent="0">
              <a:buNone/>
              <a:defRPr sz="1600" b="1"/>
            </a:lvl7pPr>
            <a:lvl8pPr marL="3195600" indent="0">
              <a:buNone/>
              <a:defRPr sz="1600" b="1"/>
            </a:lvl8pPr>
            <a:lvl9pPr marL="365208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83" indent="0">
              <a:buNone/>
              <a:defRPr sz="2000" b="1"/>
            </a:lvl2pPr>
            <a:lvl3pPr marL="913040" indent="0">
              <a:buNone/>
              <a:defRPr sz="1900" b="1"/>
            </a:lvl3pPr>
            <a:lvl4pPr marL="1369560" indent="0">
              <a:buNone/>
              <a:defRPr sz="1600" b="1"/>
            </a:lvl4pPr>
            <a:lvl5pPr marL="1826080" indent="0">
              <a:buNone/>
              <a:defRPr sz="1600" b="1"/>
            </a:lvl5pPr>
            <a:lvl6pPr marL="2282638" indent="0">
              <a:buNone/>
              <a:defRPr sz="1600" b="1"/>
            </a:lvl6pPr>
            <a:lvl7pPr marL="2739118" indent="0">
              <a:buNone/>
              <a:defRPr sz="1600" b="1"/>
            </a:lvl7pPr>
            <a:lvl8pPr marL="3195600" indent="0">
              <a:buNone/>
              <a:defRPr sz="1600" b="1"/>
            </a:lvl8pPr>
            <a:lvl9pPr marL="365208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19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1329565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144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483" indent="0">
              <a:buNone/>
              <a:defRPr sz="1500"/>
            </a:lvl2pPr>
            <a:lvl3pPr marL="913040" indent="0">
              <a:buNone/>
              <a:defRPr sz="1200"/>
            </a:lvl3pPr>
            <a:lvl4pPr marL="1369560" indent="0">
              <a:buNone/>
              <a:defRPr sz="1100"/>
            </a:lvl4pPr>
            <a:lvl5pPr marL="1826080" indent="0">
              <a:buNone/>
              <a:defRPr sz="1100"/>
            </a:lvl5pPr>
            <a:lvl6pPr marL="2282638" indent="0">
              <a:buNone/>
              <a:defRPr sz="1100"/>
            </a:lvl6pPr>
            <a:lvl7pPr marL="2739118" indent="0">
              <a:buNone/>
              <a:defRPr sz="1100"/>
            </a:lvl7pPr>
            <a:lvl8pPr marL="3195600" indent="0">
              <a:buNone/>
              <a:defRPr sz="1100"/>
            </a:lvl8pPr>
            <a:lvl9pPr marL="365208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837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8491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483" indent="0">
              <a:buNone/>
              <a:defRPr sz="2800"/>
            </a:lvl2pPr>
            <a:lvl3pPr marL="913040" indent="0">
              <a:buNone/>
              <a:defRPr sz="2400"/>
            </a:lvl3pPr>
            <a:lvl4pPr marL="1369560" indent="0">
              <a:buNone/>
              <a:defRPr sz="2000"/>
            </a:lvl4pPr>
            <a:lvl5pPr marL="1826080" indent="0">
              <a:buNone/>
              <a:defRPr sz="2000"/>
            </a:lvl5pPr>
            <a:lvl6pPr marL="2282638" indent="0">
              <a:buNone/>
              <a:defRPr sz="2000"/>
            </a:lvl6pPr>
            <a:lvl7pPr marL="2739118" indent="0">
              <a:buNone/>
              <a:defRPr sz="2000"/>
            </a:lvl7pPr>
            <a:lvl8pPr marL="3195600" indent="0">
              <a:buNone/>
              <a:defRPr sz="2000"/>
            </a:lvl8pPr>
            <a:lvl9pPr marL="365208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483" indent="0">
              <a:buNone/>
              <a:defRPr sz="1500"/>
            </a:lvl2pPr>
            <a:lvl3pPr marL="913040" indent="0">
              <a:buNone/>
              <a:defRPr sz="1200"/>
            </a:lvl3pPr>
            <a:lvl4pPr marL="1369560" indent="0">
              <a:buNone/>
              <a:defRPr sz="1100"/>
            </a:lvl4pPr>
            <a:lvl5pPr marL="1826080" indent="0">
              <a:buNone/>
              <a:defRPr sz="1100"/>
            </a:lvl5pPr>
            <a:lvl6pPr marL="2282638" indent="0">
              <a:buNone/>
              <a:defRPr sz="1100"/>
            </a:lvl6pPr>
            <a:lvl7pPr marL="2739118" indent="0">
              <a:buNone/>
              <a:defRPr sz="1100"/>
            </a:lvl7pPr>
            <a:lvl8pPr marL="3195600" indent="0">
              <a:buNone/>
              <a:defRPr sz="1100"/>
            </a:lvl8pPr>
            <a:lvl9pPr marL="365208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9651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1534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53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53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5960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219" indent="0" algn="ctr">
              <a:buNone/>
              <a:defRPr sz="2000"/>
            </a:lvl2pPr>
            <a:lvl3pPr marL="912541" indent="0" algn="ctr">
              <a:buNone/>
              <a:defRPr sz="1900"/>
            </a:lvl3pPr>
            <a:lvl4pPr marL="1368812" indent="0" algn="ctr">
              <a:buNone/>
              <a:defRPr sz="1600"/>
            </a:lvl4pPr>
            <a:lvl5pPr marL="1825082" indent="0" algn="ctr">
              <a:buNone/>
              <a:defRPr sz="1600"/>
            </a:lvl5pPr>
            <a:lvl6pPr marL="2281406" indent="0" algn="ctr">
              <a:buNone/>
              <a:defRPr sz="1600"/>
            </a:lvl6pPr>
            <a:lvl7pPr marL="2737622" indent="0" algn="ctr">
              <a:buNone/>
              <a:defRPr sz="1600"/>
            </a:lvl7pPr>
            <a:lvl8pPr marL="3193840" indent="0" algn="ctr">
              <a:buNone/>
              <a:defRPr sz="1600"/>
            </a:lvl8pPr>
            <a:lvl9pPr marL="3650059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1037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190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2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54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88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0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14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76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38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00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6510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8256174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19" indent="0">
              <a:buNone/>
              <a:defRPr sz="2000" b="1"/>
            </a:lvl2pPr>
            <a:lvl3pPr marL="912541" indent="0">
              <a:buNone/>
              <a:defRPr sz="1900" b="1"/>
            </a:lvl3pPr>
            <a:lvl4pPr marL="1368812" indent="0">
              <a:buNone/>
              <a:defRPr sz="1600" b="1"/>
            </a:lvl4pPr>
            <a:lvl5pPr marL="1825082" indent="0">
              <a:buNone/>
              <a:defRPr sz="1600" b="1"/>
            </a:lvl5pPr>
            <a:lvl6pPr marL="2281406" indent="0">
              <a:buNone/>
              <a:defRPr sz="1600" b="1"/>
            </a:lvl6pPr>
            <a:lvl7pPr marL="2737622" indent="0">
              <a:buNone/>
              <a:defRPr sz="1600" b="1"/>
            </a:lvl7pPr>
            <a:lvl8pPr marL="3193840" indent="0">
              <a:buNone/>
              <a:defRPr sz="1600" b="1"/>
            </a:lvl8pPr>
            <a:lvl9pPr marL="365005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19" indent="0">
              <a:buNone/>
              <a:defRPr sz="2000" b="1"/>
            </a:lvl2pPr>
            <a:lvl3pPr marL="912541" indent="0">
              <a:buNone/>
              <a:defRPr sz="1900" b="1"/>
            </a:lvl3pPr>
            <a:lvl4pPr marL="1368812" indent="0">
              <a:buNone/>
              <a:defRPr sz="1600" b="1"/>
            </a:lvl4pPr>
            <a:lvl5pPr marL="1825082" indent="0">
              <a:buNone/>
              <a:defRPr sz="1600" b="1"/>
            </a:lvl5pPr>
            <a:lvl6pPr marL="2281406" indent="0">
              <a:buNone/>
              <a:defRPr sz="1600" b="1"/>
            </a:lvl6pPr>
            <a:lvl7pPr marL="2737622" indent="0">
              <a:buNone/>
              <a:defRPr sz="1600" b="1"/>
            </a:lvl7pPr>
            <a:lvl8pPr marL="3193840" indent="0">
              <a:buNone/>
              <a:defRPr sz="1600" b="1"/>
            </a:lvl8pPr>
            <a:lvl9pPr marL="3650059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8250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938730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57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3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3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79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1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5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20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83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47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10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837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9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19" indent="0">
              <a:buNone/>
              <a:defRPr sz="1500"/>
            </a:lvl2pPr>
            <a:lvl3pPr marL="912541" indent="0">
              <a:buNone/>
              <a:defRPr sz="1200"/>
            </a:lvl3pPr>
            <a:lvl4pPr marL="1368812" indent="0">
              <a:buNone/>
              <a:defRPr sz="1100"/>
            </a:lvl4pPr>
            <a:lvl5pPr marL="1825082" indent="0">
              <a:buNone/>
              <a:defRPr sz="1100"/>
            </a:lvl5pPr>
            <a:lvl6pPr marL="2281406" indent="0">
              <a:buNone/>
              <a:defRPr sz="1100"/>
            </a:lvl6pPr>
            <a:lvl7pPr marL="2737622" indent="0">
              <a:buNone/>
              <a:defRPr sz="1100"/>
            </a:lvl7pPr>
            <a:lvl8pPr marL="3193840" indent="0">
              <a:buNone/>
              <a:defRPr sz="1100"/>
            </a:lvl8pPr>
            <a:lvl9pPr marL="3650059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486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9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219" indent="0">
              <a:buNone/>
              <a:defRPr sz="2800"/>
            </a:lvl2pPr>
            <a:lvl3pPr marL="912541" indent="0">
              <a:buNone/>
              <a:defRPr sz="2400"/>
            </a:lvl3pPr>
            <a:lvl4pPr marL="1368812" indent="0">
              <a:buNone/>
              <a:defRPr sz="2000"/>
            </a:lvl4pPr>
            <a:lvl5pPr marL="1825082" indent="0">
              <a:buNone/>
              <a:defRPr sz="2000"/>
            </a:lvl5pPr>
            <a:lvl6pPr marL="2281406" indent="0">
              <a:buNone/>
              <a:defRPr sz="2000"/>
            </a:lvl6pPr>
            <a:lvl7pPr marL="2737622" indent="0">
              <a:buNone/>
              <a:defRPr sz="2000"/>
            </a:lvl7pPr>
            <a:lvl8pPr marL="3193840" indent="0">
              <a:buNone/>
              <a:defRPr sz="2000"/>
            </a:lvl8pPr>
            <a:lvl9pPr marL="3650059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19" indent="0">
              <a:buNone/>
              <a:defRPr sz="1500"/>
            </a:lvl2pPr>
            <a:lvl3pPr marL="912541" indent="0">
              <a:buNone/>
              <a:defRPr sz="1200"/>
            </a:lvl3pPr>
            <a:lvl4pPr marL="1368812" indent="0">
              <a:buNone/>
              <a:defRPr sz="1100"/>
            </a:lvl4pPr>
            <a:lvl5pPr marL="1825082" indent="0">
              <a:buNone/>
              <a:defRPr sz="1100"/>
            </a:lvl5pPr>
            <a:lvl6pPr marL="2281406" indent="0">
              <a:buNone/>
              <a:defRPr sz="1100"/>
            </a:lvl6pPr>
            <a:lvl7pPr marL="2737622" indent="0">
              <a:buNone/>
              <a:defRPr sz="1100"/>
            </a:lvl7pPr>
            <a:lvl8pPr marL="3193840" indent="0">
              <a:buNone/>
              <a:defRPr sz="1100"/>
            </a:lvl8pPr>
            <a:lvl9pPr marL="3650059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7746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0874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83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83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495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47290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51" indent="0">
              <a:buNone/>
              <a:defRPr sz="2000" b="1"/>
            </a:lvl2pPr>
            <a:lvl3pPr marL="912791" indent="0">
              <a:buNone/>
              <a:defRPr sz="1900" b="1"/>
            </a:lvl3pPr>
            <a:lvl4pPr marL="1369186" indent="0">
              <a:buNone/>
              <a:defRPr sz="1600" b="1"/>
            </a:lvl4pPr>
            <a:lvl5pPr marL="1825581" indent="0">
              <a:buNone/>
              <a:defRPr sz="1600" b="1"/>
            </a:lvl5pPr>
            <a:lvl6pPr marL="2282022" indent="0">
              <a:buNone/>
              <a:defRPr sz="1600" b="1"/>
            </a:lvl6pPr>
            <a:lvl7pPr marL="2738370" indent="0">
              <a:buNone/>
              <a:defRPr sz="1600" b="1"/>
            </a:lvl7pPr>
            <a:lvl8pPr marL="3194720" indent="0">
              <a:buNone/>
              <a:defRPr sz="1600" b="1"/>
            </a:lvl8pPr>
            <a:lvl9pPr marL="3651071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351" indent="0">
              <a:buNone/>
              <a:defRPr sz="2000" b="1"/>
            </a:lvl2pPr>
            <a:lvl3pPr marL="912791" indent="0">
              <a:buNone/>
              <a:defRPr sz="1900" b="1"/>
            </a:lvl3pPr>
            <a:lvl4pPr marL="1369186" indent="0">
              <a:buNone/>
              <a:defRPr sz="1600" b="1"/>
            </a:lvl4pPr>
            <a:lvl5pPr marL="1825581" indent="0">
              <a:buNone/>
              <a:defRPr sz="1600" b="1"/>
            </a:lvl5pPr>
            <a:lvl6pPr marL="2282022" indent="0">
              <a:buNone/>
              <a:defRPr sz="1600" b="1"/>
            </a:lvl6pPr>
            <a:lvl7pPr marL="2738370" indent="0">
              <a:buNone/>
              <a:defRPr sz="1600" b="1"/>
            </a:lvl7pPr>
            <a:lvl8pPr marL="3194720" indent="0">
              <a:buNone/>
              <a:defRPr sz="1600" b="1"/>
            </a:lvl8pPr>
            <a:lvl9pPr marL="3651071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164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789770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16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8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351" indent="0">
              <a:buNone/>
              <a:defRPr sz="1500"/>
            </a:lvl2pPr>
            <a:lvl3pPr marL="912791" indent="0">
              <a:buNone/>
              <a:defRPr sz="1200"/>
            </a:lvl3pPr>
            <a:lvl4pPr marL="1369186" indent="0">
              <a:buNone/>
              <a:defRPr sz="1100"/>
            </a:lvl4pPr>
            <a:lvl5pPr marL="1825581" indent="0">
              <a:buNone/>
              <a:defRPr sz="1100"/>
            </a:lvl5pPr>
            <a:lvl6pPr marL="2282022" indent="0">
              <a:buNone/>
              <a:defRPr sz="1100"/>
            </a:lvl6pPr>
            <a:lvl7pPr marL="2738370" indent="0">
              <a:buNone/>
              <a:defRPr sz="1100"/>
            </a:lvl7pPr>
            <a:lvl8pPr marL="3194720" indent="0">
              <a:buNone/>
              <a:defRPr sz="1100"/>
            </a:lvl8pPr>
            <a:lvl9pPr marL="3651071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84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8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351" indent="0">
              <a:buNone/>
              <a:defRPr sz="2800"/>
            </a:lvl2pPr>
            <a:lvl3pPr marL="912791" indent="0">
              <a:buNone/>
              <a:defRPr sz="2400"/>
            </a:lvl3pPr>
            <a:lvl4pPr marL="1369186" indent="0">
              <a:buNone/>
              <a:defRPr sz="2000"/>
            </a:lvl4pPr>
            <a:lvl5pPr marL="1825581" indent="0">
              <a:buNone/>
              <a:defRPr sz="2000"/>
            </a:lvl5pPr>
            <a:lvl6pPr marL="2282022" indent="0">
              <a:buNone/>
              <a:defRPr sz="2000"/>
            </a:lvl6pPr>
            <a:lvl7pPr marL="2738370" indent="0">
              <a:buNone/>
              <a:defRPr sz="2000"/>
            </a:lvl7pPr>
            <a:lvl8pPr marL="3194720" indent="0">
              <a:buNone/>
              <a:defRPr sz="2000"/>
            </a:lvl8pPr>
            <a:lvl9pPr marL="3651071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351" indent="0">
              <a:buNone/>
              <a:defRPr sz="1500"/>
            </a:lvl2pPr>
            <a:lvl3pPr marL="912791" indent="0">
              <a:buNone/>
              <a:defRPr sz="1200"/>
            </a:lvl3pPr>
            <a:lvl4pPr marL="1369186" indent="0">
              <a:buNone/>
              <a:defRPr sz="1100"/>
            </a:lvl4pPr>
            <a:lvl5pPr marL="1825581" indent="0">
              <a:buNone/>
              <a:defRPr sz="1100"/>
            </a:lvl5pPr>
            <a:lvl6pPr marL="2282022" indent="0">
              <a:buNone/>
              <a:defRPr sz="1100"/>
            </a:lvl6pPr>
            <a:lvl7pPr marL="2738370" indent="0">
              <a:buNone/>
              <a:defRPr sz="1100"/>
            </a:lvl7pPr>
            <a:lvl8pPr marL="3194720" indent="0">
              <a:buNone/>
              <a:defRPr sz="1100"/>
            </a:lvl8pPr>
            <a:lvl9pPr marL="3651071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22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298" tIns="45718" rIns="91298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298" tIns="45718" rIns="91298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298" tIns="45718" rIns="91298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298" tIns="45718" rIns="91298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298" tIns="45718" rIns="91298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37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279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21" indent="-228221" algn="l" defTabSz="91279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662" indent="-228221" algn="l" defTabSz="912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010" indent="-228221" algn="l" defTabSz="912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360" indent="-228221" algn="l" defTabSz="912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711" indent="-228221" algn="l" defTabSz="912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151" indent="-228221" algn="l" defTabSz="912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546" indent="-228221" algn="l" defTabSz="912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941" indent="-228221" algn="l" defTabSz="912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382" indent="-228221" algn="l" defTabSz="9127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2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1" algn="l" defTabSz="912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91" algn="l" defTabSz="912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186" algn="l" defTabSz="912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581" algn="l" defTabSz="912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022" algn="l" defTabSz="912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370" algn="l" defTabSz="912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720" algn="l" defTabSz="912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071" algn="l" defTabSz="91279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20" tIns="45718" rIns="91320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20" tIns="45718" rIns="91320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20" tIns="45718" rIns="9132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40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040"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20" tIns="45718" rIns="9132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40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20" tIns="45718" rIns="9132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40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040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494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304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80" indent="-228280" algn="l" defTabSz="91304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838" indent="-228280" algn="l" defTabSz="9130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18" indent="-228280" algn="l" defTabSz="9130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800" indent="-228280" algn="l" defTabSz="9130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283" indent="-228280" algn="l" defTabSz="9130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840" indent="-228280" algn="l" defTabSz="9130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360" indent="-228280" algn="l" defTabSz="9130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880" indent="-228280" algn="l" defTabSz="9130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438" indent="-228280" algn="l" defTabSz="91304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0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83" algn="l" defTabSz="9130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40" algn="l" defTabSz="9130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60" algn="l" defTabSz="9130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080" algn="l" defTabSz="9130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38" algn="l" defTabSz="9130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18" algn="l" defTabSz="9130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600" algn="l" defTabSz="9130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083" algn="l" defTabSz="9130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276" tIns="45718" rIns="91276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276" tIns="45718" rIns="91276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276" tIns="45718" rIns="9127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541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2541"/>
              <a:t>02.09.2025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276" tIns="45718" rIns="9127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541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276" tIns="45718" rIns="9127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541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2541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73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56" r:id="rId2"/>
    <p:sldLayoutId id="2147484157" r:id="rId3"/>
    <p:sldLayoutId id="2147484158" r:id="rId4"/>
    <p:sldLayoutId id="2147484159" r:id="rId5"/>
    <p:sldLayoutId id="2147484160" r:id="rId6"/>
    <p:sldLayoutId id="2147484161" r:id="rId7"/>
    <p:sldLayoutId id="2147484162" r:id="rId8"/>
    <p:sldLayoutId id="2147484163" r:id="rId9"/>
    <p:sldLayoutId id="2147484164" r:id="rId10"/>
    <p:sldLayoutId id="2147484165" r:id="rId11"/>
  </p:sldLayoutIdLst>
  <p:txStyles>
    <p:titleStyle>
      <a:lvl1pPr algn="l" defTabSz="91254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62" indent="-228162" algn="l" defTabSz="91254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86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702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920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139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461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733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002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326" indent="-228162" algn="l" defTabSz="9125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19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541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812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082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406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622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840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059" algn="l" defTabSz="9125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hyperlink" Target="https://upper.utb.cz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naprani.utb.cz/" TargetMode="External"/><Relationship Id="rId7" Type="http://schemas.openxmlformats.org/officeDocument/2006/relationships/image" Target="../media/image25.svg"/><Relationship Id="rId2" Type="http://schemas.openxmlformats.org/officeDocument/2006/relationships/hyperlink" Target="https://vedanaprani.cz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hyperlink" Target="https://zlinskykraj.cz/regionalni-inovacni-strategie-zlinskeho-kraj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tb.cz/" TargetMode="External"/><Relationship Id="rId2" Type="http://schemas.openxmlformats.org/officeDocument/2006/relationships/hyperlink" Target="mailto:knapkova@utb.cz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14523" y="614152"/>
            <a:ext cx="10163033" cy="2895815"/>
          </a:xfrm>
        </p:spPr>
        <p:txBody>
          <a:bodyPr anchor="ctr"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Vzdělávání jako společná mise: UTB &amp; Zlínský kraj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51656"/>
            <a:ext cx="9144000" cy="606023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</a:rPr>
              <a:t>Adriana Knápková, Lenka Drábková</a:t>
            </a: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24000" y="4986142"/>
            <a:ext cx="9144000" cy="606023"/>
          </a:xfrm>
          <a:prstGeom prst="rect">
            <a:avLst/>
          </a:prstGeom>
        </p:spPr>
        <p:txBody>
          <a:bodyPr vert="horz" lIns="91376" tIns="45718" rIns="91376" bIns="4571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>
                <a:solidFill>
                  <a:prstClr val="white"/>
                </a:solidFill>
              </a:rPr>
              <a:t>2025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0647" y="5819320"/>
            <a:ext cx="2880000" cy="68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000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FC3D2873-2194-4FB0-BFBA-7E7EEB984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93" r="12578"/>
          <a:stretch/>
        </p:blipFill>
        <p:spPr bwMode="auto">
          <a:xfrm>
            <a:off x="853948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zpravy.utb.cz/wp-content/uploads/2023/04/demolice_ft_z-1080x6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>
            <a:fillRect/>
          </a:stretch>
        </p:blipFill>
        <p:spPr bwMode="auto"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utb.cz/wp-content/uploads/2024/04/ft_u1_vizualizace_a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061" name="Freeform: Shape 2060">
            <a:extLst>
              <a:ext uri="{FF2B5EF4-FFF2-40B4-BE49-F238E27FC236}">
                <a16:creationId xmlns:a16="http://schemas.microsoft.com/office/drawing/2014/main" id="{B228652A-FD81-4A3C-B164-2012BF4EE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7943" cy="6858000"/>
          </a:xfrm>
          <a:custGeom>
            <a:avLst/>
            <a:gdLst>
              <a:gd name="connsiteX0" fmla="*/ 0 w 5927943"/>
              <a:gd name="connsiteY0" fmla="*/ 0 h 6858000"/>
              <a:gd name="connsiteX1" fmla="*/ 5129522 w 5927943"/>
              <a:gd name="connsiteY1" fmla="*/ 0 h 6858000"/>
              <a:gd name="connsiteX2" fmla="*/ 5289639 w 5927943"/>
              <a:gd name="connsiteY2" fmla="*/ 323150 h 6858000"/>
              <a:gd name="connsiteX3" fmla="*/ 5927943 w 5927943"/>
              <a:gd name="connsiteY3" fmla="*/ 3476847 h 6858000"/>
              <a:gd name="connsiteX4" fmla="*/ 5289639 w 5927943"/>
              <a:gd name="connsiteY4" fmla="*/ 6630545 h 6858000"/>
              <a:gd name="connsiteX5" fmla="*/ 5176937 w 5927943"/>
              <a:gd name="connsiteY5" fmla="*/ 6858000 h 6858000"/>
              <a:gd name="connsiteX6" fmla="*/ 0 w 592794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7943" h="6858000">
                <a:moveTo>
                  <a:pt x="0" y="0"/>
                </a:moveTo>
                <a:lnTo>
                  <a:pt x="5129522" y="0"/>
                </a:lnTo>
                <a:lnTo>
                  <a:pt x="5289639" y="323150"/>
                </a:lnTo>
                <a:cubicBezTo>
                  <a:pt x="5692631" y="1223391"/>
                  <a:pt x="5927943" y="2308646"/>
                  <a:pt x="5927943" y="3476847"/>
                </a:cubicBezTo>
                <a:cubicBezTo>
                  <a:pt x="5927943" y="4645048"/>
                  <a:pt x="5692631" y="5730304"/>
                  <a:pt x="5289639" y="6630545"/>
                </a:cubicBezTo>
                <a:lnTo>
                  <a:pt x="517693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063" name="Freeform: Shape 2062">
            <a:extLst>
              <a:ext uri="{FF2B5EF4-FFF2-40B4-BE49-F238E27FC236}">
                <a16:creationId xmlns:a16="http://schemas.microsoft.com/office/drawing/2014/main" id="{FE8F25D8-4980-4C67-9E0C-7BE94C9CB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17310" cy="6858000"/>
          </a:xfrm>
          <a:custGeom>
            <a:avLst/>
            <a:gdLst>
              <a:gd name="connsiteX0" fmla="*/ 0 w 5917310"/>
              <a:gd name="connsiteY0" fmla="*/ 0 h 6858000"/>
              <a:gd name="connsiteX1" fmla="*/ 5118889 w 5917310"/>
              <a:gd name="connsiteY1" fmla="*/ 0 h 6858000"/>
              <a:gd name="connsiteX2" fmla="*/ 5279006 w 5917310"/>
              <a:gd name="connsiteY2" fmla="*/ 323150 h 6858000"/>
              <a:gd name="connsiteX3" fmla="*/ 5917310 w 5917310"/>
              <a:gd name="connsiteY3" fmla="*/ 3476847 h 6858000"/>
              <a:gd name="connsiteX4" fmla="*/ 5279006 w 5917310"/>
              <a:gd name="connsiteY4" fmla="*/ 6630545 h 6858000"/>
              <a:gd name="connsiteX5" fmla="*/ 5166304 w 5917310"/>
              <a:gd name="connsiteY5" fmla="*/ 6858000 h 6858000"/>
              <a:gd name="connsiteX6" fmla="*/ 0 w 591731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7310" h="6858000">
                <a:moveTo>
                  <a:pt x="0" y="0"/>
                </a:moveTo>
                <a:lnTo>
                  <a:pt x="5118889" y="0"/>
                </a:lnTo>
                <a:lnTo>
                  <a:pt x="5279006" y="323150"/>
                </a:lnTo>
                <a:cubicBezTo>
                  <a:pt x="5681998" y="1223391"/>
                  <a:pt x="5917310" y="2308646"/>
                  <a:pt x="5917310" y="3476847"/>
                </a:cubicBezTo>
                <a:cubicBezTo>
                  <a:pt x="5917310" y="4645048"/>
                  <a:pt x="5681998" y="5730304"/>
                  <a:pt x="5279006" y="6630545"/>
                </a:cubicBezTo>
                <a:lnTo>
                  <a:pt x="516630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1A214C69-1234-4E5D-91CD-BEA002042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7" name="Rectangle 2066">
            <a:extLst>
              <a:ext uri="{FF2B5EF4-FFF2-40B4-BE49-F238E27FC236}">
                <a16:creationId xmlns:a16="http://schemas.microsoft.com/office/drawing/2014/main" id="{F86E49C8-40C0-4E80-BAC0-9A66298F1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5EE8E28-281A-8364-070A-DC21AF838E1D}"/>
              </a:ext>
            </a:extLst>
          </p:cNvPr>
          <p:cNvSpPr txBox="1"/>
          <p:nvPr/>
        </p:nvSpPr>
        <p:spPr>
          <a:xfrm>
            <a:off x="1502168" y="3127604"/>
            <a:ext cx="166775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cs-CZ"/>
          </a:p>
          <a:p>
            <a:pPr algn="just">
              <a:spcAft>
                <a:spcPts val="600"/>
              </a:spcAft>
            </a:pPr>
            <a:endParaRPr lang="cs-CZ" sz="2600" b="1">
              <a:solidFill>
                <a:srgbClr val="E65014"/>
              </a:solidFill>
            </a:endParaRPr>
          </a:p>
          <a:p>
            <a:pPr algn="just">
              <a:spcAft>
                <a:spcPts val="600"/>
              </a:spcAft>
            </a:pPr>
            <a:endParaRPr lang="cs-CZ" sz="2600" b="1">
              <a:solidFill>
                <a:srgbClr val="E65014"/>
              </a:solidFill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736A93C5-AFD1-BFB5-7235-B99964DB2E11}"/>
              </a:ext>
            </a:extLst>
          </p:cNvPr>
          <p:cNvGrpSpPr>
            <a:grpSpLocks noChangeAspect="1"/>
          </p:cNvGrpSpPr>
          <p:nvPr/>
        </p:nvGrpSpPr>
        <p:grpSpPr>
          <a:xfrm>
            <a:off x="-924742" y="4391162"/>
            <a:ext cx="3351652" cy="3351652"/>
            <a:chOff x="0" y="0"/>
            <a:chExt cx="8937738" cy="8937738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B9796602-0A99-3402-8492-389B17C0ACDF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42BD2258-6B33-1D9D-5B2C-068905A2812E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" name="TextovéPole 8">
            <a:extLst>
              <a:ext uri="{FF2B5EF4-FFF2-40B4-BE49-F238E27FC236}">
                <a16:creationId xmlns:a16="http://schemas.microsoft.com/office/drawing/2014/main" id="{F8FC927A-AE64-9176-A5FF-8AB7C6772E89}"/>
              </a:ext>
            </a:extLst>
          </p:cNvPr>
          <p:cNvSpPr txBox="1"/>
          <p:nvPr/>
        </p:nvSpPr>
        <p:spPr>
          <a:xfrm>
            <a:off x="519577" y="2255520"/>
            <a:ext cx="47941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kern="1200" dirty="0" err="1">
                <a:solidFill>
                  <a:srgbClr val="E65014"/>
                </a:solidFill>
                <a:latin typeface="+mj-lt"/>
                <a:ea typeface="+mj-ea"/>
                <a:cs typeface="+mj-cs"/>
              </a:rPr>
              <a:t>Výstavba</a:t>
            </a:r>
            <a:r>
              <a:rPr lang="en-US" sz="4000" b="1" kern="1200" dirty="0">
                <a:solidFill>
                  <a:srgbClr val="E6501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E65014"/>
                </a:solidFill>
                <a:latin typeface="+mj-lt"/>
                <a:ea typeface="+mj-ea"/>
                <a:cs typeface="+mj-cs"/>
              </a:rPr>
              <a:t>budovy</a:t>
            </a:r>
            <a:r>
              <a:rPr lang="en-US" sz="4000" b="1" kern="1200" dirty="0">
                <a:solidFill>
                  <a:srgbClr val="E6501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E65014"/>
                </a:solidFill>
                <a:latin typeface="+mj-lt"/>
                <a:ea typeface="+mj-ea"/>
                <a:cs typeface="+mj-cs"/>
              </a:rPr>
              <a:t>Fakulty</a:t>
            </a:r>
            <a:r>
              <a:rPr lang="en-US" sz="4000" b="1" kern="1200" dirty="0">
                <a:solidFill>
                  <a:srgbClr val="E6501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rgbClr val="E65014"/>
                </a:solidFill>
                <a:latin typeface="+mj-lt"/>
                <a:ea typeface="+mj-ea"/>
                <a:cs typeface="+mj-cs"/>
              </a:rPr>
              <a:t>technologické</a:t>
            </a:r>
            <a:r>
              <a:rPr lang="cs-CZ" sz="4000" b="1" kern="1200" dirty="0">
                <a:solidFill>
                  <a:srgbClr val="E65014"/>
                </a:solidFill>
                <a:latin typeface="+mj-lt"/>
                <a:ea typeface="+mj-ea"/>
                <a:cs typeface="+mj-cs"/>
              </a:rPr>
              <a:t> (U1)</a:t>
            </a:r>
            <a:endParaRPr lang="cs-CZ" sz="4000" b="1" dirty="0">
              <a:solidFill>
                <a:srgbClr val="E6501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926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73219-ACC0-4B94-F4E4-4405BB041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Creativity, </a:t>
            </a:r>
            <a:r>
              <a:rPr lang="en-US" dirty="0" err="1"/>
              <a:t>Inteligence</a:t>
            </a:r>
            <a:r>
              <a:rPr lang="en-US" dirty="0"/>
              <a:t> &amp; Talent pro </a:t>
            </a:r>
            <a:r>
              <a:rPr lang="en-US" dirty="0" err="1"/>
              <a:t>Zlínský</a:t>
            </a:r>
            <a:r>
              <a:rPr lang="en-US" dirty="0"/>
              <a:t> </a:t>
            </a:r>
            <a:r>
              <a:rPr lang="en-US" dirty="0" err="1"/>
              <a:t>kraj</a:t>
            </a:r>
            <a:r>
              <a:rPr lang="en-US" dirty="0"/>
              <a:t> 2024 – 2025</a:t>
            </a:r>
            <a:r>
              <a:rPr lang="cs-CZ" dirty="0"/>
              <a:t> Podpora talentů a výzkumu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5EE8E28-281A-8364-070A-DC21AF838E1D}"/>
              </a:ext>
            </a:extLst>
          </p:cNvPr>
          <p:cNvSpPr txBox="1"/>
          <p:nvPr/>
        </p:nvSpPr>
        <p:spPr>
          <a:xfrm>
            <a:off x="1014486" y="1700848"/>
            <a:ext cx="1048663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cs-CZ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cs-CZ" sz="2800" b="0" i="0" dirty="0">
                <a:effectLst/>
              </a:rPr>
              <a:t>"</a:t>
            </a:r>
            <a:r>
              <a:rPr lang="cs-CZ" sz="2800" b="0" i="0" dirty="0" err="1">
                <a:effectLst/>
              </a:rPr>
              <a:t>Creativity</a:t>
            </a:r>
            <a:r>
              <a:rPr lang="cs-CZ" sz="2800" b="0" i="0" dirty="0">
                <a:effectLst/>
              </a:rPr>
              <a:t>, Inteligence &amp; Talent pro Zlínský kraj" je program, který podporuje vysoko kvalifikované lidi a rozvoj vědecké a akademické kariéry ve Zlínském kraji, s cílem udržet a přilákat talenty do regionu</a:t>
            </a:r>
            <a:endParaRPr lang="cs-CZ" sz="3200" b="1" i="0" dirty="0">
              <a:effectLst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cs-CZ" sz="26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cs-CZ" sz="2600" dirty="0"/>
              <a:t>Dotace ZK ve výši cca 30 mil. Kč na podporu doktorandů v </a:t>
            </a:r>
            <a:r>
              <a:rPr lang="cs-CZ" sz="2400" b="1" i="0" dirty="0">
                <a:effectLst/>
              </a:rPr>
              <a:t>doktorských studijních programech a </a:t>
            </a:r>
            <a:r>
              <a:rPr lang="cs-CZ" sz="2400" b="1" i="0" dirty="0" err="1">
                <a:effectLst/>
              </a:rPr>
              <a:t>postdoktorských</a:t>
            </a:r>
            <a:r>
              <a:rPr lang="cs-CZ" sz="2400" b="1" i="0" dirty="0">
                <a:effectLst/>
              </a:rPr>
              <a:t> pozic na UTB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cs-CZ" sz="2600" dirty="0"/>
              <a:t>Aktuálně probíhá jednání o pokračování projektu i v dalších letech</a:t>
            </a:r>
          </a:p>
          <a:p>
            <a:pPr algn="just"/>
            <a:endParaRPr lang="cs-CZ" sz="2600" b="1" dirty="0">
              <a:solidFill>
                <a:srgbClr val="E65014"/>
              </a:solidFill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E99F5158-4D1F-9843-BF6A-4436EBA0A235}"/>
              </a:ext>
            </a:extLst>
          </p:cNvPr>
          <p:cNvGrpSpPr>
            <a:grpSpLocks noChangeAspect="1"/>
          </p:cNvGrpSpPr>
          <p:nvPr/>
        </p:nvGrpSpPr>
        <p:grpSpPr>
          <a:xfrm>
            <a:off x="10154256" y="4694626"/>
            <a:ext cx="3351652" cy="3351652"/>
            <a:chOff x="0" y="0"/>
            <a:chExt cx="8937738" cy="8937738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E34D75CF-7724-CF22-B35C-F18406C8D8AE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C0505592-36C6-A40A-4666-95A2C4263C05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84733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73219-ACC0-4B94-F4E4-4405BB041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487" y="192405"/>
            <a:ext cx="10339316" cy="1325563"/>
          </a:xfrm>
        </p:spPr>
        <p:txBody>
          <a:bodyPr/>
          <a:lstStyle/>
          <a:p>
            <a:r>
              <a:rPr lang="cs-CZ" dirty="0"/>
              <a:t>Dohoda o spolupráci ve zdravotnictví (duben 2024)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5EE8E28-281A-8364-070A-DC21AF838E1D}"/>
              </a:ext>
            </a:extLst>
          </p:cNvPr>
          <p:cNvSpPr txBox="1"/>
          <p:nvPr/>
        </p:nvSpPr>
        <p:spPr>
          <a:xfrm>
            <a:off x="1014486" y="1517968"/>
            <a:ext cx="10486633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UTB  x  Zlínský kraj  x  Krajská nemocnice Tomáše Bati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Spolupráce a podpora vzdělávací, vědecké, projektové a publikační činnosti v oblasti zdravotnictví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sz="2400" dirty="0"/>
              <a:t>Prohloubení spolupráce v oblasti zdravotnického výzkumu, intenzivnější propojení univerzity a Baťovy nemocnice; zapojení dalších nemocnic zřizovaných Zlínským krajem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cs-CZ" sz="1000" dirty="0"/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1D372565-EF54-0BEC-8F25-76499F594B24}"/>
              </a:ext>
            </a:extLst>
          </p:cNvPr>
          <p:cNvGrpSpPr>
            <a:grpSpLocks noChangeAspect="1"/>
          </p:cNvGrpSpPr>
          <p:nvPr/>
        </p:nvGrpSpPr>
        <p:grpSpPr>
          <a:xfrm>
            <a:off x="-1793904" y="1961586"/>
            <a:ext cx="3351652" cy="3351652"/>
            <a:chOff x="0" y="0"/>
            <a:chExt cx="8937738" cy="8937738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D1A0F80C-9D4A-6B1F-7CCA-A042D5D56CB6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9BE2C0B6-82B2-12F0-D282-EABE6D91DA55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C872EA4B-2509-3833-C09C-07E05ABB6507}"/>
              </a:ext>
            </a:extLst>
          </p:cNvPr>
          <p:cNvGrpSpPr>
            <a:grpSpLocks noChangeAspect="1"/>
          </p:cNvGrpSpPr>
          <p:nvPr/>
        </p:nvGrpSpPr>
        <p:grpSpPr>
          <a:xfrm>
            <a:off x="10560656" y="142946"/>
            <a:ext cx="3351652" cy="3351652"/>
            <a:chOff x="0" y="0"/>
            <a:chExt cx="8937738" cy="893773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644D2D1-FD4B-514B-1E21-0B92CDB34C8F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E497043-36B5-7DBA-C949-6683C1A37389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16" name="Obrázek 15">
            <a:extLst>
              <a:ext uri="{FF2B5EF4-FFF2-40B4-BE49-F238E27FC236}">
                <a16:creationId xmlns:a16="http://schemas.microsoft.com/office/drawing/2014/main" id="{AD36CDB6-0150-49C9-365D-EE01E7454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8719" y="3659193"/>
            <a:ext cx="4145964" cy="3137847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15E2409D-58B5-355E-0B3D-EDD5F5C265E2}"/>
              </a:ext>
            </a:extLst>
          </p:cNvPr>
          <p:cNvSpPr txBox="1"/>
          <p:nvPr/>
        </p:nvSpPr>
        <p:spPr>
          <a:xfrm>
            <a:off x="1023838" y="3631570"/>
            <a:ext cx="6697762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400" dirty="0"/>
              <a:t>Větší zapojení personálu nemocnic ZK do personálního zajištění studijních programů, akreditací dalších studijních programů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s-CZ" sz="2400" dirty="0"/>
              <a:t>Baťova nemocnice usiluje o získání statutu výzkumné organizace → spolupráce s UTB je proto klíčová při čerpání know-how a vzniku multidisciplinárních týmů složených z odborníků obou institucí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2874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394842B0-684D-44CC-B4BC-D13331CFD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4986A1-CA20-A439-9424-C9080747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1020064"/>
            <a:ext cx="6894576" cy="12710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kern="1200" dirty="0" err="1">
                <a:latin typeface="+mj-lt"/>
                <a:ea typeface="+mj-ea"/>
                <a:cs typeface="+mj-cs"/>
              </a:rPr>
              <a:t>Vzdělávací</a:t>
            </a:r>
            <a:r>
              <a:rPr lang="en-US" kern="1200" dirty="0"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latin typeface="+mj-lt"/>
                <a:ea typeface="+mj-ea"/>
                <a:cs typeface="+mj-cs"/>
              </a:rPr>
              <a:t>programy</a:t>
            </a:r>
            <a:r>
              <a:rPr lang="en-US" kern="1200" dirty="0">
                <a:latin typeface="+mj-lt"/>
                <a:ea typeface="+mj-ea"/>
                <a:cs typeface="+mj-cs"/>
              </a:rPr>
              <a:t> ve </a:t>
            </a:r>
            <a:r>
              <a:rPr lang="en-US" kern="1200" dirty="0" err="1">
                <a:latin typeface="+mj-lt"/>
                <a:ea typeface="+mj-ea"/>
                <a:cs typeface="+mj-cs"/>
              </a:rPr>
              <a:t>zdravotnictví</a:t>
            </a:r>
            <a:endParaRPr lang="en-US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5131" name="sketch line">
            <a:extLst>
              <a:ext uri="{FF2B5EF4-FFF2-40B4-BE49-F238E27FC236}">
                <a16:creationId xmlns:a16="http://schemas.microsoft.com/office/drawing/2014/main" id="{4C2A3DC3-F495-4B99-9FF3-3FB30D632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36E1935-485B-9402-7F8A-77BA6416688A}"/>
              </a:ext>
            </a:extLst>
          </p:cNvPr>
          <p:cNvSpPr txBox="1"/>
          <p:nvPr/>
        </p:nvSpPr>
        <p:spPr>
          <a:xfrm>
            <a:off x="640080" y="2706624"/>
            <a:ext cx="6894576" cy="34838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Zdravotnické</a:t>
            </a:r>
            <a:r>
              <a:rPr lang="en-US" sz="2400" b="1" dirty="0"/>
              <a:t> </a:t>
            </a:r>
            <a:r>
              <a:rPr lang="en-US" sz="2400" b="1" dirty="0" err="1"/>
              <a:t>záchranářství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Fakulta</a:t>
            </a:r>
            <a:r>
              <a:rPr lang="en-US" sz="2400" dirty="0"/>
              <a:t> </a:t>
            </a:r>
            <a:r>
              <a:rPr lang="en-US" sz="2400" dirty="0" err="1"/>
              <a:t>humanitních</a:t>
            </a:r>
            <a:r>
              <a:rPr lang="en-US" sz="2400" dirty="0"/>
              <a:t> </a:t>
            </a:r>
            <a:r>
              <a:rPr lang="en-US" sz="2400" dirty="0" err="1"/>
              <a:t>studií</a:t>
            </a:r>
            <a:r>
              <a:rPr lang="en-US" sz="2400" dirty="0"/>
              <a:t>, od AR 2025/26)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Radiologická</a:t>
            </a:r>
            <a:r>
              <a:rPr lang="en-US" sz="2400" b="1" dirty="0"/>
              <a:t> </a:t>
            </a:r>
            <a:r>
              <a:rPr lang="en-US" sz="2400" b="1" dirty="0" err="1"/>
              <a:t>asistence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Fakulta</a:t>
            </a:r>
            <a:r>
              <a:rPr lang="en-US" sz="2400" dirty="0"/>
              <a:t> </a:t>
            </a:r>
            <a:r>
              <a:rPr lang="en-US" sz="2400" dirty="0" err="1"/>
              <a:t>technologická</a:t>
            </a:r>
            <a:r>
              <a:rPr lang="en-US" sz="2400" dirty="0"/>
              <a:t>, od AR 2026/27)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/>
              <a:t>Cíl</a:t>
            </a:r>
            <a:r>
              <a:rPr lang="en-US" sz="2400" dirty="0"/>
              <a:t>: </a:t>
            </a:r>
            <a:r>
              <a:rPr lang="en-US" sz="2400" dirty="0" err="1"/>
              <a:t>vychovat</a:t>
            </a:r>
            <a:r>
              <a:rPr lang="en-US" sz="2400" dirty="0"/>
              <a:t> </a:t>
            </a:r>
            <a:r>
              <a:rPr lang="en-US" sz="2400" dirty="0" err="1"/>
              <a:t>odborníky</a:t>
            </a:r>
            <a:r>
              <a:rPr lang="en-US" sz="2400" dirty="0"/>
              <a:t> pro </a:t>
            </a:r>
            <a:r>
              <a:rPr lang="en-US" sz="2400" dirty="0" err="1"/>
              <a:t>potřeby</a:t>
            </a:r>
            <a:r>
              <a:rPr lang="en-US" sz="2400" dirty="0"/>
              <a:t> </a:t>
            </a:r>
            <a:r>
              <a:rPr lang="en-US" sz="2400" dirty="0" err="1"/>
              <a:t>zejména</a:t>
            </a:r>
            <a:r>
              <a:rPr lang="en-US" sz="2400" dirty="0"/>
              <a:t> </a:t>
            </a:r>
            <a:r>
              <a:rPr lang="en-US" sz="2400" dirty="0" err="1"/>
              <a:t>zdravotnických</a:t>
            </a:r>
            <a:r>
              <a:rPr lang="en-US" sz="2400" dirty="0"/>
              <a:t> </a:t>
            </a:r>
            <a:r>
              <a:rPr lang="en-US" sz="2400" dirty="0" err="1"/>
              <a:t>zařízení</a:t>
            </a:r>
            <a:r>
              <a:rPr lang="en-US" sz="2400" dirty="0"/>
              <a:t>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E65014"/>
                </a:solidFill>
              </a:rPr>
              <a:t>Best practice: </a:t>
            </a:r>
            <a:r>
              <a:rPr lang="en-US" sz="2400" b="1" dirty="0" err="1">
                <a:solidFill>
                  <a:srgbClr val="E65014"/>
                </a:solidFill>
              </a:rPr>
              <a:t>Reakce</a:t>
            </a:r>
            <a:r>
              <a:rPr lang="en-US" sz="2400" b="1" dirty="0">
                <a:solidFill>
                  <a:srgbClr val="E65014"/>
                </a:solidFill>
              </a:rPr>
              <a:t> na </a:t>
            </a:r>
            <a:r>
              <a:rPr lang="en-US" sz="2400" b="1" dirty="0" err="1">
                <a:solidFill>
                  <a:srgbClr val="E65014"/>
                </a:solidFill>
              </a:rPr>
              <a:t>reálné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potřeby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zdravotnických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služeb</a:t>
            </a:r>
            <a:r>
              <a:rPr lang="en-US" sz="2400" b="1" dirty="0">
                <a:solidFill>
                  <a:srgbClr val="E65014"/>
                </a:solidFill>
              </a:rPr>
              <a:t> v </a:t>
            </a:r>
            <a:r>
              <a:rPr lang="en-US" sz="2400" b="1" dirty="0" err="1">
                <a:solidFill>
                  <a:srgbClr val="E65014"/>
                </a:solidFill>
              </a:rPr>
              <a:t>regionu</a:t>
            </a:r>
            <a:r>
              <a:rPr lang="en-US" sz="2400" b="1" dirty="0">
                <a:solidFill>
                  <a:srgbClr val="E65014"/>
                </a:solidFill>
              </a:rPr>
              <a:t> a </a:t>
            </a:r>
            <a:r>
              <a:rPr lang="en-US" sz="2400" b="1" dirty="0" err="1">
                <a:solidFill>
                  <a:srgbClr val="E65014"/>
                </a:solidFill>
              </a:rPr>
              <a:t>udržení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mladých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odborníků</a:t>
            </a:r>
            <a:r>
              <a:rPr lang="en-US" sz="2400" b="1" dirty="0">
                <a:solidFill>
                  <a:srgbClr val="E65014"/>
                </a:solidFill>
              </a:rPr>
              <a:t> ve </a:t>
            </a:r>
            <a:r>
              <a:rPr lang="en-US" sz="2400" b="1" dirty="0" err="1">
                <a:solidFill>
                  <a:srgbClr val="E65014"/>
                </a:solidFill>
              </a:rPr>
              <a:t>Zlínském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kraji</a:t>
            </a:r>
            <a:r>
              <a:rPr lang="en-US" sz="2400" b="1" dirty="0">
                <a:solidFill>
                  <a:srgbClr val="E65014"/>
                </a:solidFill>
              </a:rPr>
              <a:t>.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4222C76E-656F-1E7F-0DC1-72E08B5EF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1"/>
          <a:stretch>
            <a:fillRect/>
          </a:stretch>
        </p:blipFill>
        <p:spPr bwMode="auto">
          <a:xfrm>
            <a:off x="8156454" y="-10167"/>
            <a:ext cx="4035547" cy="4178808"/>
          </a:xfrm>
          <a:custGeom>
            <a:avLst/>
            <a:gdLst/>
            <a:ahLst/>
            <a:cxnLst/>
            <a:rect l="l" t="t" r="r" b="b"/>
            <a:pathLst>
              <a:path w="4035547" h="4178808">
                <a:moveTo>
                  <a:pt x="14988" y="0"/>
                </a:moveTo>
                <a:lnTo>
                  <a:pt x="4035547" y="0"/>
                </a:lnTo>
                <a:lnTo>
                  <a:pt x="4035547" y="4161794"/>
                </a:lnTo>
                <a:lnTo>
                  <a:pt x="3918602" y="4164199"/>
                </a:lnTo>
                <a:cubicBezTo>
                  <a:pt x="3673497" y="4178956"/>
                  <a:pt x="3428120" y="4172295"/>
                  <a:pt x="3183014" y="4175560"/>
                </a:cubicBezTo>
                <a:cubicBezTo>
                  <a:pt x="2855121" y="4180001"/>
                  <a:pt x="2527499" y="4168639"/>
                  <a:pt x="2199742" y="4167595"/>
                </a:cubicBezTo>
                <a:cubicBezTo>
                  <a:pt x="2132562" y="4167334"/>
                  <a:pt x="2065110" y="4170729"/>
                  <a:pt x="1998202" y="4175952"/>
                </a:cubicBezTo>
                <a:cubicBezTo>
                  <a:pt x="1905507" y="4183005"/>
                  <a:pt x="1814033" y="4174124"/>
                  <a:pt x="1722153" y="4165766"/>
                </a:cubicBezTo>
                <a:cubicBezTo>
                  <a:pt x="1611407" y="4155711"/>
                  <a:pt x="1500933" y="4164591"/>
                  <a:pt x="1390867" y="4176214"/>
                </a:cubicBezTo>
                <a:lnTo>
                  <a:pt x="1348076" y="4178808"/>
                </a:lnTo>
                <a:lnTo>
                  <a:pt x="597587" y="4178808"/>
                </a:lnTo>
                <a:lnTo>
                  <a:pt x="507890" y="4175773"/>
                </a:lnTo>
                <a:cubicBezTo>
                  <a:pt x="403218" y="4174810"/>
                  <a:pt x="298546" y="4175691"/>
                  <a:pt x="193840" y="4176214"/>
                </a:cubicBezTo>
                <a:lnTo>
                  <a:pt x="2757" y="4175742"/>
                </a:lnTo>
                <a:lnTo>
                  <a:pt x="2810" y="4034870"/>
                </a:lnTo>
                <a:cubicBezTo>
                  <a:pt x="5629" y="3979851"/>
                  <a:pt x="10539" y="3924896"/>
                  <a:pt x="15416" y="3870068"/>
                </a:cubicBezTo>
                <a:cubicBezTo>
                  <a:pt x="23018" y="3799731"/>
                  <a:pt x="25045" y="3728899"/>
                  <a:pt x="21498" y="3658244"/>
                </a:cubicBezTo>
                <a:cubicBezTo>
                  <a:pt x="17063" y="3602147"/>
                  <a:pt x="10095" y="3546050"/>
                  <a:pt x="8828" y="3489953"/>
                </a:cubicBezTo>
                <a:cubicBezTo>
                  <a:pt x="6548" y="3389688"/>
                  <a:pt x="7434" y="3289424"/>
                  <a:pt x="13262" y="3189160"/>
                </a:cubicBezTo>
                <a:cubicBezTo>
                  <a:pt x="16176" y="3138901"/>
                  <a:pt x="20864" y="3089150"/>
                  <a:pt x="22891" y="3038510"/>
                </a:cubicBezTo>
                <a:cubicBezTo>
                  <a:pt x="24918" y="2987870"/>
                  <a:pt x="28973" y="2936723"/>
                  <a:pt x="17444" y="2887098"/>
                </a:cubicBezTo>
                <a:cubicBezTo>
                  <a:pt x="-2068" y="2802699"/>
                  <a:pt x="12249" y="2718680"/>
                  <a:pt x="16430" y="2634534"/>
                </a:cubicBezTo>
                <a:cubicBezTo>
                  <a:pt x="18964" y="2582244"/>
                  <a:pt x="34168" y="2528685"/>
                  <a:pt x="20738" y="2477919"/>
                </a:cubicBezTo>
                <a:cubicBezTo>
                  <a:pt x="-421" y="2398342"/>
                  <a:pt x="13389" y="2320415"/>
                  <a:pt x="20738" y="2242107"/>
                </a:cubicBezTo>
                <a:cubicBezTo>
                  <a:pt x="29213" y="2168001"/>
                  <a:pt x="27718" y="2093082"/>
                  <a:pt x="16303" y="2019369"/>
                </a:cubicBezTo>
                <a:cubicBezTo>
                  <a:pt x="1986" y="1946239"/>
                  <a:pt x="1986" y="1871028"/>
                  <a:pt x="16303" y="1797899"/>
                </a:cubicBezTo>
                <a:cubicBezTo>
                  <a:pt x="28162" y="1737537"/>
                  <a:pt x="29530" y="1675589"/>
                  <a:pt x="20357" y="1614758"/>
                </a:cubicBezTo>
                <a:cubicBezTo>
                  <a:pt x="14149" y="1571226"/>
                  <a:pt x="3000" y="1527947"/>
                  <a:pt x="1480" y="1484415"/>
                </a:cubicBezTo>
                <a:cubicBezTo>
                  <a:pt x="-1662" y="1393377"/>
                  <a:pt x="200" y="1302238"/>
                  <a:pt x="7055" y="1211417"/>
                </a:cubicBezTo>
                <a:cubicBezTo>
                  <a:pt x="15036" y="1107980"/>
                  <a:pt x="30366" y="1004923"/>
                  <a:pt x="19724" y="900725"/>
                </a:cubicBezTo>
                <a:cubicBezTo>
                  <a:pt x="16050" y="864934"/>
                  <a:pt x="8575" y="829270"/>
                  <a:pt x="7815" y="793353"/>
                </a:cubicBezTo>
                <a:cubicBezTo>
                  <a:pt x="6168" y="726087"/>
                  <a:pt x="5407" y="659710"/>
                  <a:pt x="9208" y="590286"/>
                </a:cubicBezTo>
                <a:cubicBezTo>
                  <a:pt x="13009" y="520863"/>
                  <a:pt x="27452" y="450424"/>
                  <a:pt x="17697" y="382270"/>
                </a:cubicBezTo>
                <a:cubicBezTo>
                  <a:pt x="7941" y="314115"/>
                  <a:pt x="14276" y="247103"/>
                  <a:pt x="20611" y="180218"/>
                </a:cubicBezTo>
                <a:cubicBezTo>
                  <a:pt x="23652" y="148426"/>
                  <a:pt x="25711" y="116982"/>
                  <a:pt x="25156" y="85665"/>
                </a:cubicBezTo>
                <a:close/>
              </a:path>
            </a:pathLst>
          </a:custGeom>
          <a:noFill/>
          <a:effectLst>
            <a:glow rad="127000">
              <a:srgbClr val="E65014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DF553FC7-DADF-C46D-1AC8-F4F1DB60F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3" b="-2"/>
          <a:stretch>
            <a:fillRect/>
          </a:stretch>
        </p:blipFill>
        <p:spPr bwMode="auto">
          <a:xfrm>
            <a:off x="8124036" y="4267201"/>
            <a:ext cx="4047645" cy="2590808"/>
          </a:xfrm>
          <a:custGeom>
            <a:avLst/>
            <a:gdLst/>
            <a:ahLst/>
            <a:cxnLst/>
            <a:rect l="l" t="t" r="r" b="b"/>
            <a:pathLst>
              <a:path w="4047645" h="2495811">
                <a:moveTo>
                  <a:pt x="2441891" y="4"/>
                </a:moveTo>
                <a:cubicBezTo>
                  <a:pt x="2489381" y="-78"/>
                  <a:pt x="2536882" y="1163"/>
                  <a:pt x="2584383" y="4428"/>
                </a:cubicBezTo>
                <a:cubicBezTo>
                  <a:pt x="2744314" y="17813"/>
                  <a:pt x="2904989" y="21079"/>
                  <a:pt x="3065367" y="14222"/>
                </a:cubicBezTo>
                <a:cubicBezTo>
                  <a:pt x="3194244" y="5694"/>
                  <a:pt x="3323514" y="4206"/>
                  <a:pt x="3452568" y="9782"/>
                </a:cubicBezTo>
                <a:cubicBezTo>
                  <a:pt x="3572813" y="16442"/>
                  <a:pt x="3693059" y="23233"/>
                  <a:pt x="3813712" y="19315"/>
                </a:cubicBezTo>
                <a:cubicBezTo>
                  <a:pt x="3861755" y="17748"/>
                  <a:pt x="3909121" y="15789"/>
                  <a:pt x="3956758" y="13177"/>
                </a:cubicBezTo>
                <a:lnTo>
                  <a:pt x="4047645" y="9696"/>
                </a:lnTo>
                <a:lnTo>
                  <a:pt x="4047645" y="2495811"/>
                </a:lnTo>
                <a:lnTo>
                  <a:pt x="28177" y="2495811"/>
                </a:lnTo>
                <a:lnTo>
                  <a:pt x="28782" y="2485852"/>
                </a:lnTo>
                <a:cubicBezTo>
                  <a:pt x="31911" y="2365446"/>
                  <a:pt x="35027" y="2245002"/>
                  <a:pt x="38157" y="2124521"/>
                </a:cubicBezTo>
                <a:cubicBezTo>
                  <a:pt x="38284" y="2119444"/>
                  <a:pt x="39171" y="2114494"/>
                  <a:pt x="39171" y="2109417"/>
                </a:cubicBezTo>
                <a:cubicBezTo>
                  <a:pt x="48166" y="1995573"/>
                  <a:pt x="53107" y="1881729"/>
                  <a:pt x="18899" y="1770550"/>
                </a:cubicBezTo>
                <a:cubicBezTo>
                  <a:pt x="15871" y="1760104"/>
                  <a:pt x="14262" y="1749304"/>
                  <a:pt x="14084" y="1738440"/>
                </a:cubicBezTo>
                <a:cubicBezTo>
                  <a:pt x="12413" y="1641514"/>
                  <a:pt x="16644" y="1544587"/>
                  <a:pt x="26754" y="1448181"/>
                </a:cubicBezTo>
                <a:cubicBezTo>
                  <a:pt x="31949" y="1389038"/>
                  <a:pt x="26754" y="1329006"/>
                  <a:pt x="43478" y="1270498"/>
                </a:cubicBezTo>
                <a:cubicBezTo>
                  <a:pt x="50864" y="1241421"/>
                  <a:pt x="55109" y="1211634"/>
                  <a:pt x="56147" y="1181656"/>
                </a:cubicBezTo>
                <a:cubicBezTo>
                  <a:pt x="59948" y="1109060"/>
                  <a:pt x="38537" y="1040779"/>
                  <a:pt x="18139" y="972244"/>
                </a:cubicBezTo>
                <a:cubicBezTo>
                  <a:pt x="7370" y="935945"/>
                  <a:pt x="-5426" y="898886"/>
                  <a:pt x="2429" y="860811"/>
                </a:cubicBezTo>
                <a:cubicBezTo>
                  <a:pt x="16707" y="802251"/>
                  <a:pt x="24854" y="742359"/>
                  <a:pt x="26754" y="682112"/>
                </a:cubicBezTo>
                <a:cubicBezTo>
                  <a:pt x="26754" y="639468"/>
                  <a:pt x="16365" y="597712"/>
                  <a:pt x="20039" y="555195"/>
                </a:cubicBezTo>
                <a:cubicBezTo>
                  <a:pt x="28211" y="472712"/>
                  <a:pt x="30238" y="389734"/>
                  <a:pt x="26121" y="306946"/>
                </a:cubicBezTo>
                <a:cubicBezTo>
                  <a:pt x="26095" y="273846"/>
                  <a:pt x="29846" y="240848"/>
                  <a:pt x="37270" y="208585"/>
                </a:cubicBezTo>
                <a:cubicBezTo>
                  <a:pt x="46506" y="151651"/>
                  <a:pt x="48419" y="93777"/>
                  <a:pt x="42971" y="36360"/>
                </a:cubicBezTo>
                <a:lnTo>
                  <a:pt x="38853" y="8429"/>
                </a:lnTo>
                <a:lnTo>
                  <a:pt x="56649" y="7824"/>
                </a:lnTo>
                <a:cubicBezTo>
                  <a:pt x="210497" y="-156"/>
                  <a:pt x="364754" y="3162"/>
                  <a:pt x="518087" y="17748"/>
                </a:cubicBezTo>
                <a:cubicBezTo>
                  <a:pt x="626567" y="25440"/>
                  <a:pt x="735534" y="24213"/>
                  <a:pt x="843809" y="14092"/>
                </a:cubicBezTo>
                <a:cubicBezTo>
                  <a:pt x="1042499" y="-1711"/>
                  <a:pt x="1240782" y="10958"/>
                  <a:pt x="1439065" y="21666"/>
                </a:cubicBezTo>
                <a:cubicBezTo>
                  <a:pt x="1631105" y="32113"/>
                  <a:pt x="1823010" y="24408"/>
                  <a:pt x="2015050" y="17487"/>
                </a:cubicBezTo>
                <a:cubicBezTo>
                  <a:pt x="2157045" y="12394"/>
                  <a:pt x="2299420" y="249"/>
                  <a:pt x="2441891" y="4"/>
                </a:cubicBezTo>
                <a:close/>
              </a:path>
            </a:pathLst>
          </a:custGeom>
          <a:noFill/>
          <a:effectLst>
            <a:glow rad="127000">
              <a:srgbClr val="E65014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7">
            <a:extLst>
              <a:ext uri="{FF2B5EF4-FFF2-40B4-BE49-F238E27FC236}">
                <a16:creationId xmlns:a16="http://schemas.microsoft.com/office/drawing/2014/main" id="{9A29CB90-DC15-1E35-1B3A-651FB08F3679}"/>
              </a:ext>
            </a:extLst>
          </p:cNvPr>
          <p:cNvGrpSpPr>
            <a:grpSpLocks noChangeAspect="1"/>
          </p:cNvGrpSpPr>
          <p:nvPr/>
        </p:nvGrpSpPr>
        <p:grpSpPr>
          <a:xfrm>
            <a:off x="-1316165" y="-1713795"/>
            <a:ext cx="3351652" cy="3351652"/>
            <a:chOff x="0" y="0"/>
            <a:chExt cx="8937738" cy="8937738"/>
          </a:xfrm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A1BD122C-A3E2-D54C-57B2-22F887E14DE7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2DEAAC6A-E898-BC89-535E-939F4B7AF338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67C152CD-065F-D48C-A15E-DFD5E0F1B89E}"/>
              </a:ext>
            </a:extLst>
          </p:cNvPr>
          <p:cNvGrpSpPr>
            <a:grpSpLocks noChangeAspect="1"/>
          </p:cNvGrpSpPr>
          <p:nvPr/>
        </p:nvGrpSpPr>
        <p:grpSpPr>
          <a:xfrm>
            <a:off x="4947677" y="5372667"/>
            <a:ext cx="3351652" cy="3351652"/>
            <a:chOff x="0" y="0"/>
            <a:chExt cx="8937738" cy="893773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CBDB955-5745-38F0-6A62-813419E2A071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E7406CF-D978-7C56-CDFF-7C33CB00F035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621561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3" name="Rectangle 615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4986A1-CA20-A439-9424-C9080747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685800"/>
            <a:ext cx="11018520" cy="9871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dirty="0" err="1"/>
              <a:t>Vzdělávací</a:t>
            </a:r>
            <a:r>
              <a:rPr lang="en-US" dirty="0"/>
              <a:t> </a:t>
            </a:r>
            <a:r>
              <a:rPr lang="en-US" dirty="0" err="1"/>
              <a:t>programy</a:t>
            </a:r>
            <a:r>
              <a:rPr lang="en-US" dirty="0"/>
              <a:t> v </a:t>
            </a:r>
            <a:r>
              <a:rPr lang="en-US" dirty="0" err="1"/>
              <a:t>technických</a:t>
            </a:r>
            <a:r>
              <a:rPr lang="en-US" dirty="0"/>
              <a:t> </a:t>
            </a:r>
            <a:r>
              <a:rPr lang="en-US" dirty="0" err="1"/>
              <a:t>programech</a:t>
            </a:r>
            <a:endParaRPr lang="en-US" dirty="0"/>
          </a:p>
        </p:txBody>
      </p:sp>
      <p:sp>
        <p:nvSpPr>
          <p:cNvPr id="615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36E1935-485B-9402-7F8A-77BA6416688A}"/>
              </a:ext>
            </a:extLst>
          </p:cNvPr>
          <p:cNvSpPr txBox="1"/>
          <p:nvPr/>
        </p:nvSpPr>
        <p:spPr>
          <a:xfrm>
            <a:off x="572493" y="2071316"/>
            <a:ext cx="6713552" cy="41191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Strojírenství</a:t>
            </a:r>
            <a:r>
              <a:rPr lang="en-US" sz="2400" b="1" dirty="0"/>
              <a:t> a </a:t>
            </a:r>
            <a:r>
              <a:rPr lang="en-US" sz="2400" b="1" dirty="0" err="1"/>
              <a:t>výrobní</a:t>
            </a:r>
            <a:r>
              <a:rPr lang="en-US" sz="2400" b="1" dirty="0"/>
              <a:t> </a:t>
            </a:r>
            <a:r>
              <a:rPr lang="en-US" sz="2400" b="1" dirty="0" err="1"/>
              <a:t>technologie</a:t>
            </a:r>
            <a:r>
              <a:rPr lang="en-US" sz="2400" b="1" dirty="0"/>
              <a:t> (</a:t>
            </a:r>
            <a:r>
              <a:rPr lang="en-US" sz="2400" dirty="0"/>
              <a:t>BSP)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Materiálové</a:t>
            </a:r>
            <a:r>
              <a:rPr lang="en-US" sz="2400" b="1" dirty="0"/>
              <a:t> </a:t>
            </a:r>
            <a:r>
              <a:rPr lang="en-US" sz="2400" b="1" dirty="0" err="1"/>
              <a:t>inženýrství</a:t>
            </a:r>
            <a:r>
              <a:rPr lang="en-US" sz="2400" b="1" dirty="0"/>
              <a:t>, </a:t>
            </a:r>
            <a:r>
              <a:rPr lang="en-US" sz="2400" b="1" dirty="0" err="1"/>
              <a:t>Polovodičové</a:t>
            </a:r>
            <a:r>
              <a:rPr lang="en-US" sz="2400" b="1" dirty="0"/>
              <a:t> </a:t>
            </a:r>
            <a:r>
              <a:rPr lang="en-US" sz="2400" b="1" dirty="0" err="1"/>
              <a:t>materiály</a:t>
            </a:r>
            <a:r>
              <a:rPr lang="en-US" sz="2400" b="1" dirty="0"/>
              <a:t> </a:t>
            </a:r>
            <a:r>
              <a:rPr lang="en-US" sz="2400" dirty="0"/>
              <a:t>(BSP, v </a:t>
            </a:r>
            <a:r>
              <a:rPr lang="en-US" sz="2400" dirty="0" err="1"/>
              <a:t>přípravě</a:t>
            </a:r>
            <a:r>
              <a:rPr lang="en-US" sz="2400" dirty="0"/>
              <a:t>)</a:t>
            </a:r>
            <a:endParaRPr lang="en-US" sz="2400" b="1" dirty="0"/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dirty="0" err="1"/>
              <a:t>Cíl</a:t>
            </a:r>
            <a:r>
              <a:rPr lang="en-US" sz="2400" dirty="0"/>
              <a:t>: </a:t>
            </a:r>
            <a:r>
              <a:rPr lang="en-US" sz="2400" dirty="0" err="1"/>
              <a:t>vychovat</a:t>
            </a:r>
            <a:r>
              <a:rPr lang="en-US" sz="2400" dirty="0"/>
              <a:t> </a:t>
            </a:r>
            <a:r>
              <a:rPr lang="en-US" sz="2400" dirty="0" err="1"/>
              <a:t>odborníky</a:t>
            </a:r>
            <a:r>
              <a:rPr lang="en-US" sz="2400" dirty="0"/>
              <a:t> pro </a:t>
            </a:r>
            <a:r>
              <a:rPr lang="en-US" sz="2400" dirty="0" err="1"/>
              <a:t>perspektivní</a:t>
            </a:r>
            <a:r>
              <a:rPr lang="en-US" sz="2400" dirty="0"/>
              <a:t> </a:t>
            </a:r>
            <a:r>
              <a:rPr lang="en-US" sz="2400" dirty="0" err="1"/>
              <a:t>obory</a:t>
            </a:r>
            <a:r>
              <a:rPr lang="en-US" sz="2400" dirty="0"/>
              <a:t> a </a:t>
            </a:r>
            <a:r>
              <a:rPr lang="en-US" sz="2400" dirty="0" err="1"/>
              <a:t>podpořit</a:t>
            </a:r>
            <a:r>
              <a:rPr lang="en-US" sz="2400" dirty="0"/>
              <a:t> </a:t>
            </a:r>
            <a:r>
              <a:rPr lang="en-US" sz="2400" dirty="0" err="1"/>
              <a:t>investice</a:t>
            </a:r>
            <a:r>
              <a:rPr lang="en-US" sz="2400" dirty="0"/>
              <a:t> (</a:t>
            </a:r>
            <a:r>
              <a:rPr lang="en-US" sz="2400" dirty="0" err="1"/>
              <a:t>např</a:t>
            </a:r>
            <a:r>
              <a:rPr lang="en-US" sz="2400" dirty="0"/>
              <a:t>. </a:t>
            </a:r>
            <a:r>
              <a:rPr lang="en-US" sz="2400" dirty="0" err="1"/>
              <a:t>společnost</a:t>
            </a:r>
            <a:r>
              <a:rPr lang="en-US" sz="2400" dirty="0"/>
              <a:t> </a:t>
            </a:r>
            <a:r>
              <a:rPr lang="en-US" sz="2400" dirty="0" err="1"/>
              <a:t>Onsemi</a:t>
            </a:r>
            <a:r>
              <a:rPr lang="en-US" sz="2400" dirty="0"/>
              <a:t>).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E65014"/>
                </a:solidFill>
              </a:rPr>
              <a:t>Best practice: </a:t>
            </a:r>
            <a:r>
              <a:rPr lang="en-US" sz="2400" b="1" dirty="0" err="1">
                <a:solidFill>
                  <a:srgbClr val="E65014"/>
                </a:solidFill>
              </a:rPr>
              <a:t>Propojení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vzdělávání</a:t>
            </a:r>
            <a:r>
              <a:rPr lang="en-US" sz="2400" b="1" dirty="0">
                <a:solidFill>
                  <a:srgbClr val="E65014"/>
                </a:solidFill>
              </a:rPr>
              <a:t> s </a:t>
            </a:r>
            <a:r>
              <a:rPr lang="en-US" sz="2400" b="1" dirty="0" err="1">
                <a:solidFill>
                  <a:srgbClr val="E65014"/>
                </a:solidFill>
              </a:rPr>
              <a:t>aktuálními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potřebami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průmyslu</a:t>
            </a:r>
            <a:r>
              <a:rPr lang="en-US" sz="2400" b="1" dirty="0">
                <a:solidFill>
                  <a:srgbClr val="E65014"/>
                </a:solidFill>
              </a:rPr>
              <a:t>.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B3DC02EA-6346-5737-230C-54A3E41C6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ffectLst>
            <a:glow rad="127000">
              <a:srgbClr val="E65014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7">
            <a:extLst>
              <a:ext uri="{FF2B5EF4-FFF2-40B4-BE49-F238E27FC236}">
                <a16:creationId xmlns:a16="http://schemas.microsoft.com/office/drawing/2014/main" id="{E8975474-EAD8-B626-2B0E-6D85C222983B}"/>
              </a:ext>
            </a:extLst>
          </p:cNvPr>
          <p:cNvGrpSpPr>
            <a:grpSpLocks noChangeAspect="1"/>
          </p:cNvGrpSpPr>
          <p:nvPr/>
        </p:nvGrpSpPr>
        <p:grpSpPr>
          <a:xfrm>
            <a:off x="9940896" y="-1360734"/>
            <a:ext cx="3351652" cy="3351652"/>
            <a:chOff x="0" y="0"/>
            <a:chExt cx="8937738" cy="8937738"/>
          </a:xfrm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E03DA262-EE4B-E857-5822-9F3933F2CA4B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A2FF1DF2-D0AD-7160-2C60-4E9246EC29DC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012257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0" name="Rectangle 2056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Studenti zlínské univerzity chystají přehlídku na pražský fashion week">
            <a:extLst>
              <a:ext uri="{FF2B5EF4-FFF2-40B4-BE49-F238E27FC236}">
                <a16:creationId xmlns:a16="http://schemas.microsoft.com/office/drawing/2014/main" id="{B2302235-424D-53F4-A2DA-930C0DAB6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4" r="-2" b="11822"/>
          <a:stretch>
            <a:fillRect/>
          </a:stretch>
        </p:blipFill>
        <p:spPr bwMode="auto">
          <a:xfrm>
            <a:off x="4503979" y="-164339"/>
            <a:ext cx="7688021" cy="3539491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effectLst>
            <a:glow rad="127000">
              <a:srgbClr val="E65014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907D33AD-F075-860E-37DD-223F3E576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9" r="-2" b="16767"/>
          <a:stretch>
            <a:fillRect/>
          </a:stretch>
        </p:blipFill>
        <p:spPr bwMode="auto"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  <a:effectLst>
            <a:glow rad="127000">
              <a:srgbClr val="E65014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059" name="Freeform: Shape 2058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61" name="Freeform: Shape 2060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4986A1-CA20-A439-9424-C9080747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600" kern="1200" dirty="0" err="1">
                <a:latin typeface="+mj-lt"/>
                <a:ea typeface="+mj-ea"/>
                <a:cs typeface="+mj-cs"/>
              </a:rPr>
              <a:t>Vzdělávací</a:t>
            </a:r>
            <a:r>
              <a:rPr lang="en-US" sz="3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latin typeface="+mj-lt"/>
                <a:ea typeface="+mj-ea"/>
                <a:cs typeface="+mj-cs"/>
              </a:rPr>
              <a:t>aktivity</a:t>
            </a:r>
            <a:r>
              <a:rPr lang="en-US" sz="3600" kern="1200" dirty="0">
                <a:latin typeface="+mj-lt"/>
                <a:ea typeface="+mj-ea"/>
                <a:cs typeface="+mj-cs"/>
              </a:rPr>
              <a:t> v </a:t>
            </a:r>
            <a:r>
              <a:rPr lang="en-US" sz="3600" kern="1200" dirty="0" err="1">
                <a:latin typeface="+mj-lt"/>
                <a:ea typeface="+mj-ea"/>
                <a:cs typeface="+mj-cs"/>
              </a:rPr>
              <a:t>kreativních</a:t>
            </a:r>
            <a:r>
              <a:rPr lang="en-US" sz="36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latin typeface="+mj-lt"/>
                <a:ea typeface="+mj-ea"/>
                <a:cs typeface="+mj-cs"/>
              </a:rPr>
              <a:t>průmyslech</a:t>
            </a:r>
            <a:endParaRPr lang="en-US" sz="36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065" name="Rectangle 2064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7" name="Rectangle 2066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36E1935-485B-9402-7F8A-77BA6416688A}"/>
              </a:ext>
            </a:extLst>
          </p:cNvPr>
          <p:cNvSpPr txBox="1"/>
          <p:nvPr/>
        </p:nvSpPr>
        <p:spPr>
          <a:xfrm>
            <a:off x="274320" y="2322577"/>
            <a:ext cx="5006539" cy="38543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indent="-342900" defTabSz="914400">
              <a:lnSpc>
                <a:spcPct val="90000"/>
              </a:lnSpc>
              <a:spcAft>
                <a:spcPts val="600"/>
              </a:spcAft>
              <a:buSzPct val="83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400" dirty="0" err="1"/>
              <a:t>Velký</a:t>
            </a:r>
            <a:r>
              <a:rPr lang="en-US" sz="2400" dirty="0"/>
              <a:t> </a:t>
            </a:r>
            <a:r>
              <a:rPr lang="en-US" sz="2400" dirty="0" err="1"/>
              <a:t>zájem</a:t>
            </a:r>
            <a:r>
              <a:rPr lang="en-US" sz="2400" dirty="0"/>
              <a:t> </a:t>
            </a:r>
            <a:r>
              <a:rPr lang="cs-CZ" sz="2400" dirty="0"/>
              <a:t>o kreativní obory</a:t>
            </a:r>
            <a:endParaRPr lang="en-US" sz="2400" dirty="0"/>
          </a:p>
          <a:p>
            <a:pPr marL="457200" indent="-342900" defTabSz="914400">
              <a:lnSpc>
                <a:spcPct val="90000"/>
              </a:lnSpc>
              <a:spcAft>
                <a:spcPts val="600"/>
              </a:spcAft>
              <a:buSzPct val="83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400" dirty="0" err="1">
                <a:effectLst/>
              </a:rPr>
              <a:t>Mapování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kreativního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ekosystému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aktivity</a:t>
            </a:r>
            <a:r>
              <a:rPr lang="en-US" sz="2400" dirty="0">
                <a:effectLst/>
              </a:rPr>
              <a:t> Centra </a:t>
            </a:r>
            <a:r>
              <a:rPr lang="en-US" sz="2400" dirty="0" err="1">
                <a:effectLst/>
              </a:rPr>
              <a:t>kreativních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průmyslů</a:t>
            </a:r>
            <a:r>
              <a:rPr lang="en-US" sz="2400" dirty="0">
                <a:effectLst/>
              </a:rPr>
              <a:t> a </a:t>
            </a:r>
            <a:r>
              <a:rPr lang="en-US" sz="2400" dirty="0" err="1">
                <a:effectLst/>
              </a:rPr>
              <a:t>podnikání</a:t>
            </a:r>
            <a:r>
              <a:rPr lang="en-US" sz="2400" dirty="0">
                <a:effectLst/>
              </a:rPr>
              <a:t> </a:t>
            </a:r>
            <a:r>
              <a:rPr lang="en-US" sz="2400" dirty="0">
                <a:effectLst/>
                <a:hlinkClick r:id="rId4" tooltip="https://upper.utb.cz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UPPER</a:t>
            </a:r>
            <a:endParaRPr lang="en-US" sz="2400" dirty="0">
              <a:effectLst/>
            </a:endParaRPr>
          </a:p>
          <a:p>
            <a:pPr marL="457200" lvl="0" indent="-342900" defTabSz="914400">
              <a:lnSpc>
                <a:spcPct val="90000"/>
              </a:lnSpc>
              <a:spcAft>
                <a:spcPts val="600"/>
              </a:spcAft>
              <a:buSzPct val="83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400" dirty="0"/>
              <a:t>UTB </a:t>
            </a:r>
            <a:r>
              <a:rPr lang="cs-CZ" sz="2400" dirty="0"/>
              <a:t>zakladatel a</a:t>
            </a:r>
            <a:r>
              <a:rPr lang="en-US" sz="2400" dirty="0"/>
              <a:t> </a:t>
            </a:r>
            <a:r>
              <a:rPr lang="en-US" sz="2400" dirty="0" err="1"/>
              <a:t>důležitá</a:t>
            </a:r>
            <a:r>
              <a:rPr lang="en-US" sz="2400" dirty="0"/>
              <a:t> </a:t>
            </a:r>
            <a:r>
              <a:rPr lang="en-US" sz="2400" dirty="0" err="1"/>
              <a:t>součást</a:t>
            </a:r>
            <a:r>
              <a:rPr lang="en-US" sz="2400" dirty="0"/>
              <a:t> Zlínského </a:t>
            </a:r>
            <a:r>
              <a:rPr lang="en-US" sz="2400" dirty="0" err="1"/>
              <a:t>kreativního</a:t>
            </a:r>
            <a:r>
              <a:rPr lang="en-US" sz="2400" dirty="0"/>
              <a:t> </a:t>
            </a:r>
            <a:r>
              <a:rPr lang="en-US" sz="2400" dirty="0" err="1"/>
              <a:t>klastru</a:t>
            </a:r>
            <a:endParaRPr lang="en-US" sz="2400" dirty="0">
              <a:effectLst/>
            </a:endParaRPr>
          </a:p>
          <a:p>
            <a:pPr marL="457200" lvl="0" indent="-342900" defTabSz="914400">
              <a:lnSpc>
                <a:spcPct val="90000"/>
              </a:lnSpc>
              <a:spcAft>
                <a:spcPts val="600"/>
              </a:spcAft>
              <a:buSzPct val="83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400" dirty="0" err="1">
                <a:effectLst/>
              </a:rPr>
              <a:t>Ideathon</a:t>
            </a:r>
            <a:r>
              <a:rPr lang="en-US" sz="2400" dirty="0">
                <a:effectLst/>
              </a:rPr>
              <a:t> - </a:t>
            </a:r>
            <a:r>
              <a:rPr lang="en-US" sz="2400" dirty="0" err="1">
                <a:effectLst/>
              </a:rPr>
              <a:t>soutěž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kdy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studenti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připraví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koncepci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řešení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společenského</a:t>
            </a:r>
            <a:r>
              <a:rPr lang="en-US" sz="2400" dirty="0">
                <a:effectLst/>
              </a:rPr>
              <a:t>, </a:t>
            </a:r>
            <a:r>
              <a:rPr lang="en-US" sz="2400" dirty="0" err="1">
                <a:effectLst/>
              </a:rPr>
              <a:t>kulturního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či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občanského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problému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či</a:t>
            </a:r>
            <a:r>
              <a:rPr lang="en-US" sz="2400" dirty="0">
                <a:effectLst/>
              </a:rPr>
              <a:t> </a:t>
            </a:r>
            <a:r>
              <a:rPr lang="en-US" sz="2400" dirty="0" err="1">
                <a:effectLst/>
              </a:rPr>
              <a:t>příležitosti</a:t>
            </a:r>
            <a:endParaRPr lang="en-US" sz="2400" dirty="0">
              <a:effectLst/>
            </a:endParaRPr>
          </a:p>
          <a:p>
            <a:pPr marL="457200" lvl="0" indent="-342900" defTabSz="914400">
              <a:lnSpc>
                <a:spcPct val="90000"/>
              </a:lnSpc>
              <a:spcAft>
                <a:spcPts val="600"/>
              </a:spcAft>
              <a:buSzPct val="83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400" dirty="0" err="1">
                <a:effectLst/>
              </a:rPr>
              <a:t>Univerzitní</a:t>
            </a:r>
            <a:r>
              <a:rPr lang="en-US" sz="2400" dirty="0">
                <a:effectLst/>
              </a:rPr>
              <a:t> Galerie G1</a:t>
            </a:r>
            <a:r>
              <a:rPr lang="cs-CZ" sz="2400" dirty="0">
                <a:effectLst/>
              </a:rPr>
              <a:t>8</a:t>
            </a:r>
            <a:endParaRPr lang="en-US" sz="2400" dirty="0">
              <a:effectLst/>
            </a:endParaRP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73A93615-6269-53FA-D3A7-C930EF6463A6}"/>
              </a:ext>
            </a:extLst>
          </p:cNvPr>
          <p:cNvGrpSpPr>
            <a:grpSpLocks noChangeAspect="1"/>
          </p:cNvGrpSpPr>
          <p:nvPr/>
        </p:nvGrpSpPr>
        <p:grpSpPr>
          <a:xfrm>
            <a:off x="-2413664" y="1859986"/>
            <a:ext cx="3351652" cy="3351652"/>
            <a:chOff x="0" y="0"/>
            <a:chExt cx="8937738" cy="8937738"/>
          </a:xfrm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C5EEF890-878E-E1F3-12F1-CC66BB7C9D72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79B903D8-FB4C-5D2A-E8B0-62DAF8607E08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257884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4986A1-CA20-A439-9424-C9080747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37214"/>
            <a:ext cx="10534650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kern="1200" dirty="0">
                <a:latin typeface="+mj-lt"/>
                <a:ea typeface="+mj-ea"/>
                <a:cs typeface="+mj-cs"/>
              </a:rPr>
              <a:t>Profesní </a:t>
            </a:r>
            <a:r>
              <a:rPr lang="en-US" kern="1200" dirty="0" err="1">
                <a:latin typeface="+mj-lt"/>
                <a:ea typeface="+mj-ea"/>
                <a:cs typeface="+mj-cs"/>
              </a:rPr>
              <a:t>studijní</a:t>
            </a:r>
            <a:r>
              <a:rPr lang="en-US" kern="1200" dirty="0"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latin typeface="+mj-lt"/>
                <a:ea typeface="+mj-ea"/>
                <a:cs typeface="+mj-cs"/>
              </a:rPr>
              <a:t>programy</a:t>
            </a:r>
            <a:endParaRPr lang="en-US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0588652-48A6-6634-2E29-44682DC20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719" y="891830"/>
            <a:ext cx="10345883" cy="5783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600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4986A1-CA20-A439-9424-C9080747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1" y="131445"/>
            <a:ext cx="3841496" cy="13214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kern="1200" dirty="0" err="1">
                <a:latin typeface="+mj-lt"/>
                <a:ea typeface="+mj-ea"/>
                <a:cs typeface="+mj-cs"/>
              </a:rPr>
              <a:t>Popularizace</a:t>
            </a:r>
            <a:r>
              <a:rPr lang="en-US" kern="1200" dirty="0"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latin typeface="+mj-lt"/>
                <a:ea typeface="+mj-ea"/>
                <a:cs typeface="+mj-cs"/>
              </a:rPr>
              <a:t>vzdělávání</a:t>
            </a:r>
            <a:r>
              <a:rPr lang="en-US" kern="1200" dirty="0">
                <a:latin typeface="+mj-lt"/>
                <a:ea typeface="+mj-ea"/>
                <a:cs typeface="+mj-cs"/>
              </a:rPr>
              <a:t> a </a:t>
            </a:r>
            <a:r>
              <a:rPr lang="en-US" kern="1200" dirty="0" err="1">
                <a:latin typeface="+mj-lt"/>
                <a:ea typeface="+mj-ea"/>
                <a:cs typeface="+mj-cs"/>
              </a:rPr>
              <a:t>vědy</a:t>
            </a:r>
            <a:endParaRPr lang="en-US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36E1935-485B-9402-7F8A-77BA6416688A}"/>
              </a:ext>
            </a:extLst>
          </p:cNvPr>
          <p:cNvSpPr txBox="1"/>
          <p:nvPr/>
        </p:nvSpPr>
        <p:spPr>
          <a:xfrm>
            <a:off x="325120" y="1473201"/>
            <a:ext cx="4329177" cy="40535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Robogames</a:t>
            </a:r>
            <a:r>
              <a:rPr lang="en-US" sz="2400" dirty="0"/>
              <a:t> (</a:t>
            </a:r>
            <a:r>
              <a:rPr lang="en-US" sz="2400" dirty="0" err="1"/>
              <a:t>soutěže</a:t>
            </a:r>
            <a:r>
              <a:rPr lang="en-US" sz="2400" dirty="0"/>
              <a:t> v </a:t>
            </a:r>
            <a:r>
              <a:rPr lang="en-US" sz="2400" dirty="0" err="1"/>
              <a:t>robotice</a:t>
            </a:r>
            <a:r>
              <a:rPr lang="en-US" sz="2400" dirty="0"/>
              <a:t>)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Fakulta</a:t>
            </a:r>
            <a:r>
              <a:rPr lang="en-US" sz="2400" b="1" dirty="0"/>
              <a:t> </a:t>
            </a:r>
            <a:r>
              <a:rPr lang="en-US" sz="2400" b="1" dirty="0" err="1"/>
              <a:t>strašidel</a:t>
            </a:r>
            <a:endParaRPr lang="cs-CZ" sz="2400" b="1" dirty="0"/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400" dirty="0"/>
              <a:t>W</a:t>
            </a:r>
            <a:r>
              <a:rPr lang="en-US" sz="2400" dirty="0" err="1"/>
              <a:t>orkshopy</a:t>
            </a:r>
            <a:r>
              <a:rPr lang="en-US" sz="2400" dirty="0"/>
              <a:t> </a:t>
            </a:r>
            <a:r>
              <a:rPr lang="cs-CZ" sz="2400" b="1" dirty="0"/>
              <a:t>F</a:t>
            </a:r>
            <a:r>
              <a:rPr lang="en-US" sz="2400" b="1" dirty="0" err="1"/>
              <a:t>inanční</a:t>
            </a:r>
            <a:r>
              <a:rPr lang="en-US" sz="2400" b="1" dirty="0"/>
              <a:t> </a:t>
            </a:r>
            <a:r>
              <a:rPr lang="en-US" sz="2400" b="1" dirty="0" err="1"/>
              <a:t>gramotnost</a:t>
            </a:r>
            <a:endParaRPr lang="en-US" sz="2400" b="1" dirty="0"/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Junior </a:t>
            </a:r>
            <a:r>
              <a:rPr lang="en-US" sz="2400" b="1" dirty="0" err="1"/>
              <a:t>univerzita</a:t>
            </a:r>
            <a:endParaRPr lang="en-US" sz="2400" b="1" dirty="0"/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Stáže</a:t>
            </a:r>
            <a:r>
              <a:rPr lang="en-US" sz="2400" b="1" dirty="0"/>
              <a:t> </a:t>
            </a:r>
            <a:r>
              <a:rPr lang="en-US" sz="2400" b="1" dirty="0" err="1"/>
              <a:t>studentů</a:t>
            </a:r>
            <a:r>
              <a:rPr lang="en-US" sz="2400" b="1" dirty="0"/>
              <a:t> SŠ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Olympiády</a:t>
            </a:r>
            <a:endParaRPr lang="en-US" sz="2400" b="1" dirty="0"/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Show-off/</a:t>
            </a:r>
            <a:r>
              <a:rPr lang="en-US" sz="2400" b="1" dirty="0" err="1"/>
              <a:t>Zeig</a:t>
            </a:r>
            <a:r>
              <a:rPr lang="en-US" sz="2400" b="1" dirty="0"/>
              <a:t> dich</a:t>
            </a:r>
            <a:endParaRPr lang="cs-CZ" sz="2400" b="1" dirty="0"/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Zlín Design Week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Noc</a:t>
            </a:r>
            <a:r>
              <a:rPr lang="en-US" sz="2400" b="1" dirty="0"/>
              <a:t> </a:t>
            </a:r>
            <a:r>
              <a:rPr lang="en-US" sz="2400" b="1" dirty="0" err="1"/>
              <a:t>vědců</a:t>
            </a:r>
            <a:endParaRPr lang="en-US" sz="2400" b="1" dirty="0"/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Zlín Film Festival</a:t>
            </a:r>
            <a:r>
              <a:rPr lang="cs-CZ" sz="2400" b="1" dirty="0"/>
              <a:t>, Science Café</a:t>
            </a:r>
            <a:endParaRPr lang="en-US" sz="2400" b="1" dirty="0"/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E65014"/>
                </a:solidFill>
              </a:rPr>
              <a:t>Best practice: </a:t>
            </a:r>
            <a:r>
              <a:rPr lang="en-US" sz="2400" b="1" dirty="0" err="1">
                <a:solidFill>
                  <a:srgbClr val="E65014"/>
                </a:solidFill>
              </a:rPr>
              <a:t>Vytváření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mostu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mezi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vědeckým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poznáním</a:t>
            </a:r>
            <a:r>
              <a:rPr lang="en-US" sz="2400" b="1" dirty="0">
                <a:solidFill>
                  <a:srgbClr val="E65014"/>
                </a:solidFill>
              </a:rPr>
              <a:t> a </a:t>
            </a:r>
            <a:r>
              <a:rPr lang="en-US" sz="2400" b="1" dirty="0" err="1">
                <a:solidFill>
                  <a:srgbClr val="E65014"/>
                </a:solidFill>
              </a:rPr>
              <a:t>širší</a:t>
            </a:r>
            <a:r>
              <a:rPr lang="en-US" sz="2400" b="1" dirty="0">
                <a:solidFill>
                  <a:srgbClr val="E65014"/>
                </a:solidFill>
              </a:rPr>
              <a:t> </a:t>
            </a:r>
            <a:r>
              <a:rPr lang="en-US" sz="2400" b="1" dirty="0" err="1">
                <a:solidFill>
                  <a:srgbClr val="E65014"/>
                </a:solidFill>
              </a:rPr>
              <a:t>veřejností</a:t>
            </a:r>
            <a:r>
              <a:rPr lang="en-US" sz="2400" b="1" dirty="0">
                <a:solidFill>
                  <a:srgbClr val="E65014"/>
                </a:solidFill>
              </a:rPr>
              <a:t>.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FEC39DC4-C7BD-58C8-01D1-0C27BF03D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>
            <a:fillRect/>
          </a:stretch>
        </p:blipFill>
        <p:spPr bwMode="auto">
          <a:xfrm>
            <a:off x="4904316" y="10156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ffectLst>
            <a:glow rad="127000">
              <a:srgbClr val="E65014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FB53D9BD-3768-81DD-A766-49AB48CB0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  <a:noFill/>
          <a:effectLst>
            <a:glow rad="127000">
              <a:srgbClr val="E65014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7">
            <a:extLst>
              <a:ext uri="{FF2B5EF4-FFF2-40B4-BE49-F238E27FC236}">
                <a16:creationId xmlns:a16="http://schemas.microsoft.com/office/drawing/2014/main" id="{6B0456B8-26AC-7A1F-0824-DF00937A94DD}"/>
              </a:ext>
            </a:extLst>
          </p:cNvPr>
          <p:cNvGrpSpPr>
            <a:grpSpLocks noChangeAspect="1"/>
          </p:cNvGrpSpPr>
          <p:nvPr/>
        </p:nvGrpSpPr>
        <p:grpSpPr>
          <a:xfrm>
            <a:off x="3316576" y="5842706"/>
            <a:ext cx="3351652" cy="3351652"/>
            <a:chOff x="0" y="0"/>
            <a:chExt cx="8937738" cy="8937738"/>
          </a:xfrm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DFECDA1C-FC0F-6954-2600-F3B763E64D59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C24FD9FC-7C2D-8950-671C-8D01F9EAB182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404577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1C45AE-A234-6B6D-592D-E23C42F61F35}"/>
              </a:ext>
            </a:extLst>
          </p:cNvPr>
          <p:cNvSpPr txBox="1">
            <a:spLocks/>
          </p:cNvSpPr>
          <p:nvPr/>
        </p:nvSpPr>
        <p:spPr>
          <a:xfrm>
            <a:off x="8757920" y="2103437"/>
            <a:ext cx="2682240" cy="1325563"/>
          </a:xfrm>
          <a:prstGeom prst="rect">
            <a:avLst/>
          </a:prstGeom>
        </p:spPr>
        <p:txBody>
          <a:bodyPr/>
          <a:lstStyle>
            <a:lvl1pPr algn="l" defTabSz="9127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dirty="0">
                <a:solidFill>
                  <a:srgbClr val="E65014"/>
                </a:solidFill>
              </a:rPr>
              <a:t>Věda/UTB na přání </a:t>
            </a:r>
          </a:p>
          <a:p>
            <a:endParaRPr lang="cs-CZ" b="1" dirty="0">
              <a:solidFill>
                <a:srgbClr val="E65014"/>
              </a:solidFill>
            </a:endParaRPr>
          </a:p>
          <a:p>
            <a:endParaRPr lang="cs-CZ" b="1" dirty="0">
              <a:solidFill>
                <a:srgbClr val="E65014"/>
              </a:solidFill>
            </a:endParaRPr>
          </a:p>
          <a:p>
            <a:r>
              <a:rPr lang="cs-CZ" b="1" dirty="0">
                <a:solidFill>
                  <a:srgbClr val="E65014"/>
                </a:solidFill>
              </a:rPr>
              <a:t>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5BCEFD7-64D4-4664-820A-3E898A895CD6}"/>
              </a:ext>
            </a:extLst>
          </p:cNvPr>
          <p:cNvSpPr txBox="1"/>
          <p:nvPr/>
        </p:nvSpPr>
        <p:spPr>
          <a:xfrm>
            <a:off x="8757920" y="662613"/>
            <a:ext cx="2865120" cy="1123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hlinkClick r:id="rId2"/>
              </a:rPr>
              <a:t>https://vedanaprani.cz</a:t>
            </a:r>
            <a:endParaRPr lang="cs-CZ" sz="2400" dirty="0"/>
          </a:p>
          <a:p>
            <a:r>
              <a:rPr lang="cs-CZ" sz="2400" dirty="0">
                <a:hlinkClick r:id="rId3"/>
              </a:rPr>
              <a:t>https://naprani.utb.cz/</a:t>
            </a:r>
            <a:endParaRPr lang="cs-CZ" sz="2400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15588EE-7E6B-7B76-3487-53C1330CF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332" y="178481"/>
            <a:ext cx="8386256" cy="3659645"/>
          </a:xfrm>
          <a:prstGeom prst="rect">
            <a:avLst/>
          </a:prstGeom>
          <a:effectLst>
            <a:glow rad="127000">
              <a:srgbClr val="E65014"/>
            </a:glow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0206FFF-1A15-2659-44D7-0C0F643944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332" y="4063881"/>
            <a:ext cx="10835588" cy="2677617"/>
          </a:xfrm>
          <a:prstGeom prst="rect">
            <a:avLst/>
          </a:prstGeom>
          <a:effectLst>
            <a:glow rad="127000">
              <a:srgbClr val="E65014"/>
            </a:glow>
          </a:effectLst>
        </p:spPr>
      </p:pic>
      <p:grpSp>
        <p:nvGrpSpPr>
          <p:cNvPr id="3" name="Group 7">
            <a:extLst>
              <a:ext uri="{FF2B5EF4-FFF2-40B4-BE49-F238E27FC236}">
                <a16:creationId xmlns:a16="http://schemas.microsoft.com/office/drawing/2014/main" id="{9326613A-328A-FD0B-01D7-97ECF9255E16}"/>
              </a:ext>
            </a:extLst>
          </p:cNvPr>
          <p:cNvGrpSpPr>
            <a:grpSpLocks noChangeAspect="1"/>
          </p:cNvGrpSpPr>
          <p:nvPr/>
        </p:nvGrpSpPr>
        <p:grpSpPr>
          <a:xfrm>
            <a:off x="10664643" y="1859351"/>
            <a:ext cx="3351652" cy="3351652"/>
            <a:chOff x="0" y="0"/>
            <a:chExt cx="8937738" cy="8937738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81C781FC-B2CF-B03C-2C9A-9CFDF846962C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6FB2BE47-E277-CB21-B4F8-5A21CDC282E4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463195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2" name="Rectangle 2060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6" name="Picture 8" descr="Měj svůj směr pomáhá zlínským žákům s volbou povolání a budoucího studia -  TIC">
            <a:extLst>
              <a:ext uri="{FF2B5EF4-FFF2-40B4-BE49-F238E27FC236}">
                <a16:creationId xmlns:a16="http://schemas.microsoft.com/office/drawing/2014/main" id="{11AD1C56-E421-6673-F3EA-4DC1D402E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7" b="25238"/>
          <a:stretch>
            <a:fillRect/>
          </a:stretch>
        </p:blipFill>
        <p:spPr bwMode="auto"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ěj svůj směr – Talent management pro žáky ZŠ">
            <a:extLst>
              <a:ext uri="{FF2B5EF4-FFF2-40B4-BE49-F238E27FC236}">
                <a16:creationId xmlns:a16="http://schemas.microsoft.com/office/drawing/2014/main" id="{79957380-2EEC-6533-6ABA-50409DE5A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3" r="-1" b="6843"/>
          <a:stretch>
            <a:fillRect/>
          </a:stretch>
        </p:blipFill>
        <p:spPr bwMode="auto"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064" name="Freeform: Shape 2062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66" name="Freeform: Shape 2064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68" name="Rectangle 2066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070" name="Rectangle 2068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1" name="Rectangle 2070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1C45AE-A234-6B6D-592D-E23C42F61F35}"/>
              </a:ext>
            </a:extLst>
          </p:cNvPr>
          <p:cNvSpPr txBox="1">
            <a:spLocks/>
          </p:cNvSpPr>
          <p:nvPr/>
        </p:nvSpPr>
        <p:spPr>
          <a:xfrm>
            <a:off x="276822" y="2377441"/>
            <a:ext cx="5473738" cy="42671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algn="l" defTabSz="9127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</a:pPr>
            <a:r>
              <a:rPr lang="en-US" sz="2600" b="0" i="0" dirty="0" err="1">
                <a:effectLst/>
                <a:latin typeface="+mn-lt"/>
                <a:ea typeface="+mn-ea"/>
                <a:cs typeface="+mn-cs"/>
              </a:rPr>
              <a:t>Progresivní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600" b="0" i="0" dirty="0" err="1">
                <a:effectLst/>
                <a:latin typeface="+mn-lt"/>
                <a:ea typeface="+mn-ea"/>
                <a:cs typeface="+mn-cs"/>
              </a:rPr>
              <a:t>proklientská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600" b="0" i="0" dirty="0" err="1">
                <a:effectLst/>
                <a:latin typeface="+mn-lt"/>
                <a:ea typeface="+mn-ea"/>
                <a:cs typeface="+mn-cs"/>
              </a:rPr>
              <a:t>agentura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600" b="0" i="0" dirty="0" err="1">
                <a:effectLst/>
                <a:latin typeface="+mn-lt"/>
                <a:ea typeface="+mn-ea"/>
                <a:cs typeface="+mn-cs"/>
              </a:rPr>
              <a:t>tvořící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2600" b="0" i="0" dirty="0" err="1">
                <a:effectLst/>
                <a:latin typeface="+mn-lt"/>
                <a:ea typeface="+mn-ea"/>
                <a:cs typeface="+mn-cs"/>
              </a:rPr>
              <a:t>implementující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2600" b="0" i="0" u="sng" dirty="0" err="1">
                <a:effectLst/>
                <a:latin typeface="+mn-lt"/>
                <a:ea typeface="+mn-ea"/>
                <a:cs typeface="+mn-cs"/>
                <a:hlinkClick r:id="rId4"/>
              </a:rPr>
              <a:t>Regionální</a:t>
            </a:r>
            <a:r>
              <a:rPr lang="en-US" sz="2600" b="0" i="0" u="sng" dirty="0">
                <a:effectLst/>
                <a:latin typeface="+mn-lt"/>
                <a:ea typeface="+mn-ea"/>
                <a:cs typeface="+mn-cs"/>
                <a:hlinkClick r:id="rId4"/>
              </a:rPr>
              <a:t> </a:t>
            </a:r>
            <a:r>
              <a:rPr lang="en-US" sz="2600" b="0" i="0" u="sng" dirty="0" err="1">
                <a:effectLst/>
                <a:latin typeface="+mn-lt"/>
                <a:ea typeface="+mn-ea"/>
                <a:cs typeface="+mn-cs"/>
                <a:hlinkClick r:id="rId4"/>
              </a:rPr>
              <a:t>inovační</a:t>
            </a:r>
            <a:r>
              <a:rPr lang="en-US" sz="2600" b="0" i="0" u="sng" dirty="0">
                <a:effectLst/>
                <a:latin typeface="+mn-lt"/>
                <a:ea typeface="+mn-ea"/>
                <a:cs typeface="+mn-cs"/>
                <a:hlinkClick r:id="rId4"/>
              </a:rPr>
              <a:t> </a:t>
            </a:r>
            <a:r>
              <a:rPr lang="en-US" sz="2600" b="0" i="0" u="sng" dirty="0" err="1">
                <a:effectLst/>
                <a:latin typeface="+mn-lt"/>
                <a:ea typeface="+mn-ea"/>
                <a:cs typeface="+mn-cs"/>
                <a:hlinkClick r:id="rId4"/>
              </a:rPr>
              <a:t>strategii</a:t>
            </a:r>
            <a:r>
              <a:rPr lang="en-US" sz="2600" b="0" i="0" u="sng" dirty="0">
                <a:effectLst/>
                <a:latin typeface="+mn-lt"/>
                <a:ea typeface="+mn-ea"/>
                <a:cs typeface="+mn-cs"/>
                <a:hlinkClick r:id="rId4"/>
              </a:rPr>
              <a:t> Zlínského </a:t>
            </a:r>
            <a:r>
              <a:rPr lang="en-US" sz="2600" b="0" i="0" u="sng" dirty="0" err="1">
                <a:effectLst/>
                <a:latin typeface="+mn-lt"/>
                <a:ea typeface="+mn-ea"/>
                <a:cs typeface="+mn-cs"/>
                <a:hlinkClick r:id="rId4"/>
              </a:rPr>
              <a:t>kraje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 a </a:t>
            </a:r>
            <a:r>
              <a:rPr lang="en-US" sz="2600" b="0" i="0" dirty="0" err="1">
                <a:effectLst/>
                <a:latin typeface="+mn-lt"/>
                <a:ea typeface="+mn-ea"/>
                <a:cs typeface="+mn-cs"/>
              </a:rPr>
              <a:t>promující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600" b="0" i="0" dirty="0" err="1">
                <a:effectLst/>
                <a:latin typeface="+mn-lt"/>
                <a:ea typeface="+mn-ea"/>
                <a:cs typeface="+mn-cs"/>
              </a:rPr>
              <a:t>kvalitu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600" b="0" i="0" dirty="0" err="1">
                <a:effectLst/>
                <a:latin typeface="+mn-lt"/>
                <a:ea typeface="+mn-ea"/>
                <a:cs typeface="+mn-cs"/>
              </a:rPr>
              <a:t>života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 ve Z</a:t>
            </a:r>
            <a:r>
              <a:rPr lang="cs-CZ" sz="2600" b="0" i="0" dirty="0">
                <a:effectLst/>
                <a:latin typeface="+mn-lt"/>
                <a:ea typeface="+mn-ea"/>
                <a:cs typeface="+mn-cs"/>
              </a:rPr>
              <a:t>K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 s </a:t>
            </a:r>
            <a:r>
              <a:rPr lang="en-US" sz="2600" b="0" i="0" dirty="0" err="1">
                <a:effectLst/>
                <a:latin typeface="+mn-lt"/>
                <a:ea typeface="+mn-ea"/>
                <a:cs typeface="+mn-cs"/>
              </a:rPr>
              <a:t>akcentem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 na studium, </a:t>
            </a:r>
            <a:r>
              <a:rPr lang="en-US" sz="2600" b="0" i="0" dirty="0" err="1">
                <a:effectLst/>
                <a:latin typeface="+mn-lt"/>
                <a:ea typeface="+mn-ea"/>
                <a:cs typeface="+mn-cs"/>
              </a:rPr>
              <a:t>podnikání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2600" b="0" i="0" dirty="0" err="1">
                <a:effectLst/>
                <a:latin typeface="+mn-lt"/>
                <a:ea typeface="+mn-ea"/>
                <a:cs typeface="+mn-cs"/>
              </a:rPr>
              <a:t>profesní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600" b="0" i="0" dirty="0" err="1">
                <a:effectLst/>
                <a:latin typeface="+mn-lt"/>
                <a:ea typeface="+mn-ea"/>
                <a:cs typeface="+mn-cs"/>
              </a:rPr>
              <a:t>růst</a:t>
            </a:r>
            <a:r>
              <a:rPr lang="en-US" sz="2600" b="0" i="0" dirty="0">
                <a:effectLst/>
                <a:latin typeface="+mn-lt"/>
                <a:ea typeface="+mn-ea"/>
                <a:cs typeface="+mn-cs"/>
              </a:rPr>
              <a:t>.</a:t>
            </a:r>
            <a:endParaRPr lang="en-US" sz="2600" b="1" i="0" dirty="0">
              <a:effectLst/>
              <a:latin typeface="+mn-lt"/>
              <a:ea typeface="+mn-ea"/>
              <a:cs typeface="+mn-cs"/>
            </a:endParaRPr>
          </a:p>
          <a:p>
            <a:pPr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latin typeface="+mn-lt"/>
              <a:ea typeface="+mn-ea"/>
              <a:cs typeface="+mn-cs"/>
            </a:endParaRPr>
          </a:p>
          <a:p>
            <a:pPr marL="342900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latin typeface="+mn-lt"/>
                <a:ea typeface="+mn-ea"/>
                <a:cs typeface="+mn-cs"/>
              </a:rPr>
              <a:t>Kariérní</a:t>
            </a:r>
            <a:r>
              <a:rPr lang="en-US" sz="2600" dirty="0">
                <a:latin typeface="+mn-lt"/>
                <a:ea typeface="+mn-ea"/>
                <a:cs typeface="+mn-cs"/>
              </a:rPr>
              <a:t> poradenství a talent management pro </a:t>
            </a:r>
            <a:r>
              <a:rPr lang="en-US" sz="2600" dirty="0" err="1">
                <a:latin typeface="+mn-lt"/>
                <a:ea typeface="+mn-ea"/>
                <a:cs typeface="+mn-cs"/>
              </a:rPr>
              <a:t>žáky</a:t>
            </a:r>
            <a:r>
              <a:rPr lang="en-US" sz="2600" dirty="0">
                <a:latin typeface="+mn-lt"/>
                <a:ea typeface="+mn-ea"/>
                <a:cs typeface="+mn-cs"/>
              </a:rPr>
              <a:t> 8. </a:t>
            </a:r>
            <a:r>
              <a:rPr lang="en-US" sz="2600" dirty="0" err="1">
                <a:latin typeface="+mn-lt"/>
                <a:ea typeface="+mn-ea"/>
                <a:cs typeface="+mn-cs"/>
              </a:rPr>
              <a:t>ročníků</a:t>
            </a:r>
            <a:r>
              <a:rPr lang="en-US" sz="2600" dirty="0">
                <a:latin typeface="+mn-lt"/>
                <a:ea typeface="+mn-ea"/>
                <a:cs typeface="+mn-cs"/>
              </a:rPr>
              <a:t> ZŠ a </a:t>
            </a:r>
            <a:r>
              <a:rPr lang="en-US" sz="2600" dirty="0" err="1">
                <a:latin typeface="+mn-lt"/>
                <a:ea typeface="+mn-ea"/>
                <a:cs typeface="+mn-cs"/>
              </a:rPr>
              <a:t>jejich</a:t>
            </a:r>
            <a:r>
              <a:rPr lang="en-US" sz="2600" dirty="0">
                <a:latin typeface="+mn-lt"/>
                <a:ea typeface="+mn-ea"/>
                <a:cs typeface="+mn-cs"/>
              </a:rPr>
              <a:t> pedagogy</a:t>
            </a:r>
          </a:p>
          <a:p>
            <a:pPr marL="342900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latin typeface="+mn-lt"/>
                <a:ea typeface="+mn-ea"/>
                <a:cs typeface="+mn-cs"/>
              </a:rPr>
              <a:t>Zážitkový</a:t>
            </a:r>
            <a:r>
              <a:rPr lang="en-US" sz="2600" dirty="0">
                <a:latin typeface="+mn-lt"/>
                <a:ea typeface="+mn-ea"/>
                <a:cs typeface="+mn-cs"/>
              </a:rPr>
              <a:t> </a:t>
            </a:r>
            <a:r>
              <a:rPr lang="en-US" sz="2600" dirty="0" err="1">
                <a:latin typeface="+mn-lt"/>
                <a:ea typeface="+mn-ea"/>
                <a:cs typeface="+mn-cs"/>
              </a:rPr>
              <a:t>kurz</a:t>
            </a:r>
            <a:r>
              <a:rPr lang="en-US" sz="2600" dirty="0">
                <a:latin typeface="+mn-lt"/>
                <a:ea typeface="+mn-ea"/>
                <a:cs typeface="+mn-cs"/>
              </a:rPr>
              <a:t> </a:t>
            </a:r>
            <a:r>
              <a:rPr lang="en-US" sz="2600" dirty="0" err="1">
                <a:latin typeface="+mn-lt"/>
                <a:ea typeface="+mn-ea"/>
                <a:cs typeface="+mn-cs"/>
              </a:rPr>
              <a:t>podnikavosti</a:t>
            </a:r>
            <a:r>
              <a:rPr lang="en-US" sz="2600" dirty="0">
                <a:latin typeface="+mn-lt"/>
                <a:ea typeface="+mn-ea"/>
                <a:cs typeface="+mn-cs"/>
              </a:rPr>
              <a:t> a </a:t>
            </a:r>
            <a:r>
              <a:rPr lang="en-US" sz="2600" dirty="0" err="1">
                <a:latin typeface="+mn-lt"/>
                <a:ea typeface="+mn-ea"/>
                <a:cs typeface="+mn-cs"/>
              </a:rPr>
              <a:t>kreativity</a:t>
            </a:r>
            <a:r>
              <a:rPr lang="en-US" sz="2600" dirty="0">
                <a:latin typeface="+mn-lt"/>
                <a:ea typeface="+mn-ea"/>
                <a:cs typeface="+mn-cs"/>
              </a:rPr>
              <a:t> pro ZŠ</a:t>
            </a:r>
          </a:p>
          <a:p>
            <a:pPr marL="342900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latin typeface="+mn-lt"/>
                <a:ea typeface="+mn-ea"/>
                <a:cs typeface="+mn-cs"/>
              </a:rPr>
              <a:t>Podnikatelská</a:t>
            </a:r>
            <a:r>
              <a:rPr lang="en-US" sz="2600" dirty="0">
                <a:latin typeface="+mn-lt"/>
                <a:ea typeface="+mn-ea"/>
                <a:cs typeface="+mn-cs"/>
              </a:rPr>
              <a:t> </a:t>
            </a:r>
            <a:r>
              <a:rPr lang="en-US" sz="2600" dirty="0" err="1">
                <a:latin typeface="+mn-lt"/>
                <a:ea typeface="+mn-ea"/>
                <a:cs typeface="+mn-cs"/>
              </a:rPr>
              <a:t>akademie</a:t>
            </a:r>
            <a:r>
              <a:rPr lang="en-US" sz="2600" dirty="0">
                <a:latin typeface="+mn-lt"/>
                <a:ea typeface="+mn-ea"/>
                <a:cs typeface="+mn-cs"/>
              </a:rPr>
              <a:t> SŠ</a:t>
            </a:r>
          </a:p>
          <a:p>
            <a:pPr marL="342900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latin typeface="+mn-lt"/>
                <a:ea typeface="+mn-ea"/>
                <a:cs typeface="+mn-cs"/>
              </a:rPr>
              <a:t>Podnikatelská</a:t>
            </a:r>
            <a:r>
              <a:rPr lang="en-US" sz="2600" dirty="0">
                <a:latin typeface="+mn-lt"/>
                <a:ea typeface="+mn-ea"/>
                <a:cs typeface="+mn-cs"/>
              </a:rPr>
              <a:t> </a:t>
            </a:r>
            <a:r>
              <a:rPr lang="en-US" sz="2600" dirty="0" err="1">
                <a:latin typeface="+mn-lt"/>
                <a:ea typeface="+mn-ea"/>
                <a:cs typeface="+mn-cs"/>
              </a:rPr>
              <a:t>akademie</a:t>
            </a:r>
            <a:r>
              <a:rPr lang="en-US" sz="2600" dirty="0">
                <a:latin typeface="+mn-lt"/>
                <a:ea typeface="+mn-ea"/>
                <a:cs typeface="+mn-cs"/>
              </a:rPr>
              <a:t> UTB</a:t>
            </a:r>
          </a:p>
          <a:p>
            <a:pPr marL="342900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latin typeface="+mn-lt"/>
                <a:ea typeface="+mn-ea"/>
                <a:cs typeface="+mn-cs"/>
              </a:rPr>
              <a:t>Můj</a:t>
            </a:r>
            <a:r>
              <a:rPr lang="en-US" sz="2600" dirty="0">
                <a:latin typeface="+mn-lt"/>
                <a:ea typeface="+mn-ea"/>
                <a:cs typeface="+mn-cs"/>
              </a:rPr>
              <a:t> </a:t>
            </a:r>
            <a:r>
              <a:rPr lang="en-US" sz="2600" dirty="0" err="1">
                <a:latin typeface="+mn-lt"/>
                <a:ea typeface="+mn-ea"/>
                <a:cs typeface="+mn-cs"/>
              </a:rPr>
              <a:t>první</a:t>
            </a:r>
            <a:r>
              <a:rPr lang="en-US" sz="2600" dirty="0">
                <a:latin typeface="+mn-lt"/>
                <a:ea typeface="+mn-ea"/>
                <a:cs typeface="+mn-cs"/>
              </a:rPr>
              <a:t> </a:t>
            </a:r>
            <a:r>
              <a:rPr lang="en-US" sz="2600" dirty="0" err="1">
                <a:latin typeface="+mn-lt"/>
                <a:ea typeface="+mn-ea"/>
                <a:cs typeface="+mn-cs"/>
              </a:rPr>
              <a:t>milión</a:t>
            </a:r>
            <a:r>
              <a:rPr lang="en-US" sz="2600" dirty="0">
                <a:latin typeface="+mn-lt"/>
                <a:ea typeface="+mn-ea"/>
                <a:cs typeface="+mn-cs"/>
              </a:rPr>
              <a:t> </a:t>
            </a:r>
          </a:p>
          <a:p>
            <a:pPr marL="342900"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b="1" dirty="0">
              <a:latin typeface="+mn-lt"/>
              <a:ea typeface="+mn-ea"/>
              <a:cs typeface="+mn-cs"/>
            </a:endParaRPr>
          </a:p>
          <a:p>
            <a:pPr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b="1" dirty="0">
              <a:latin typeface="+mn-lt"/>
              <a:ea typeface="+mn-ea"/>
              <a:cs typeface="+mn-cs"/>
            </a:endParaRPr>
          </a:p>
          <a:p>
            <a:pPr indent="-228600" defTabSz="9144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Data Centrum TIC Zlin – Data Centrum TIC Zlin">
            <a:extLst>
              <a:ext uri="{FF2B5EF4-FFF2-40B4-BE49-F238E27FC236}">
                <a16:creationId xmlns:a16="http://schemas.microsoft.com/office/drawing/2014/main" id="{BB061E25-23DD-F6B7-1209-0F8E2A754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21" y="576134"/>
            <a:ext cx="5064763" cy="138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637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4986" y="3434572"/>
            <a:ext cx="6117057" cy="344084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6097200" y="0"/>
            <a:ext cx="6094800" cy="34272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/>
            <a:endParaRPr lang="cs-CZ">
              <a:solidFill>
                <a:prstClr val="white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-8709"/>
            <a:ext cx="6096000" cy="3427200"/>
          </a:xfrm>
          <a:prstGeom prst="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/>
            <a:endParaRPr lang="cs-CZ">
              <a:solidFill>
                <a:prstClr val="white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3430800"/>
            <a:ext cx="6094800" cy="3427200"/>
          </a:xfrm>
          <a:prstGeom prst="rect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/>
            <a:endParaRPr lang="cs-CZ">
              <a:solidFill>
                <a:prstClr val="white"/>
              </a:solidFill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-1200" y="1050821"/>
            <a:ext cx="12193200" cy="1325563"/>
          </a:xfrm>
          <a:prstGeom prst="rect">
            <a:avLst/>
          </a:prstGeom>
          <a:solidFill>
            <a:srgbClr val="08080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/>
            <a:endParaRPr lang="cs-CZ">
              <a:solidFill>
                <a:prstClr val="white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6140303" y="1105744"/>
            <a:ext cx="6009648" cy="1215717"/>
          </a:xfrm>
          <a:prstGeom prst="rect">
            <a:avLst/>
          </a:prstGeom>
          <a:noFill/>
          <a:ln>
            <a:noFill/>
          </a:ln>
        </p:spPr>
        <p:txBody>
          <a:bodyPr wrap="square" lIns="91276" tIns="45718" rIns="91276" bIns="45718">
            <a:spAutoFit/>
          </a:bodyPr>
          <a:lstStyle/>
          <a:p>
            <a:pPr algn="ctr" defTabSz="912541">
              <a:spcBef>
                <a:spcPts val="600"/>
              </a:spcBef>
            </a:pPr>
            <a:r>
              <a:rPr lang="cs-CZ" sz="4000" b="1" dirty="0">
                <a:solidFill>
                  <a:srgbClr val="E65014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&gt;200</a:t>
            </a:r>
            <a:r>
              <a:rPr lang="cs-CZ" sz="4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 </a:t>
            </a:r>
            <a:r>
              <a:rPr lang="cs-CZ" sz="28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STUDIJNÍCH PROGRAMŮ</a:t>
            </a:r>
          </a:p>
          <a:p>
            <a:pPr algn="ctr" defTabSz="912541">
              <a:spcBef>
                <a:spcPts val="600"/>
              </a:spcBef>
            </a:pPr>
            <a:r>
              <a:rPr lang="cs-CZ" sz="2800" b="1" dirty="0">
                <a:solidFill>
                  <a:srgbClr val="E65014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&gt;60</a:t>
            </a:r>
            <a:r>
              <a:rPr lang="cs-CZ" sz="28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 v AJ</a:t>
            </a:r>
          </a:p>
        </p:txBody>
      </p:sp>
      <p:sp>
        <p:nvSpPr>
          <p:cNvPr id="9" name="Obdélník 8"/>
          <p:cNvSpPr/>
          <p:nvPr/>
        </p:nvSpPr>
        <p:spPr>
          <a:xfrm>
            <a:off x="23829" y="1105744"/>
            <a:ext cx="6055056" cy="1215717"/>
          </a:xfrm>
          <a:prstGeom prst="rect">
            <a:avLst/>
          </a:prstGeom>
          <a:noFill/>
        </p:spPr>
        <p:txBody>
          <a:bodyPr wrap="square" lIns="91276" tIns="45718" rIns="91276" bIns="45718">
            <a:spAutoFit/>
          </a:bodyPr>
          <a:lstStyle/>
          <a:p>
            <a:pPr algn="ctr" defTabSz="912541">
              <a:spcBef>
                <a:spcPts val="600"/>
              </a:spcBef>
            </a:pPr>
            <a:r>
              <a:rPr lang="cs-CZ" sz="4000" b="1" dirty="0">
                <a:solidFill>
                  <a:srgbClr val="E65014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6</a:t>
            </a:r>
            <a:r>
              <a:rPr lang="cs-CZ" sz="32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 </a:t>
            </a:r>
            <a:r>
              <a:rPr lang="cs-CZ" sz="28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FAKULT</a:t>
            </a:r>
          </a:p>
          <a:p>
            <a:pPr algn="ctr" defTabSz="912541">
              <a:spcBef>
                <a:spcPts val="600"/>
              </a:spcBef>
            </a:pPr>
            <a:r>
              <a:rPr lang="cs-CZ" sz="28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+ UNIVERZITNÍ INSTITUT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-1800" y="4561045"/>
            <a:ext cx="12193200" cy="1325563"/>
          </a:xfrm>
          <a:prstGeom prst="rect">
            <a:avLst/>
          </a:prstGeom>
          <a:solidFill>
            <a:srgbClr val="08080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6" tIns="45718" rIns="91276" bIns="45718" rtlCol="0" anchor="ctr"/>
          <a:lstStyle/>
          <a:p>
            <a:pPr algn="ctr" defTabSz="912541"/>
            <a:endParaRPr lang="cs-CZ">
              <a:solidFill>
                <a:prstClr val="white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19887" y="4576440"/>
            <a:ext cx="6055055" cy="1215713"/>
          </a:xfrm>
          <a:prstGeom prst="rect">
            <a:avLst/>
          </a:prstGeom>
          <a:noFill/>
          <a:ln>
            <a:noFill/>
          </a:ln>
        </p:spPr>
        <p:txBody>
          <a:bodyPr wrap="square" lIns="91276" tIns="45718" rIns="91276" bIns="45718">
            <a:spAutoFit/>
          </a:bodyPr>
          <a:lstStyle/>
          <a:p>
            <a:pPr algn="ctr" defTabSz="912541">
              <a:spcBef>
                <a:spcPts val="600"/>
              </a:spcBef>
            </a:pPr>
            <a:r>
              <a:rPr lang="cs-CZ" sz="4000" b="1" dirty="0">
                <a:solidFill>
                  <a:srgbClr val="E65014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10 000 </a:t>
            </a:r>
            <a:r>
              <a:rPr lang="cs-CZ" sz="28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STUDENTŮ</a:t>
            </a:r>
          </a:p>
          <a:p>
            <a:pPr algn="ctr" defTabSz="912541">
              <a:spcBef>
                <a:spcPts val="600"/>
              </a:spcBef>
            </a:pPr>
            <a:r>
              <a:rPr lang="cs-CZ" sz="2800" b="1" dirty="0">
                <a:solidFill>
                  <a:srgbClr val="E65014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1 200</a:t>
            </a:r>
            <a:r>
              <a:rPr lang="cs-CZ" sz="28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 mezinárodních studentů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6073785" y="4576440"/>
            <a:ext cx="6055055" cy="1215717"/>
          </a:xfrm>
          <a:prstGeom prst="rect">
            <a:avLst/>
          </a:prstGeom>
          <a:noFill/>
          <a:ln>
            <a:noFill/>
          </a:ln>
        </p:spPr>
        <p:txBody>
          <a:bodyPr wrap="square" lIns="91276" tIns="45718" rIns="91276" bIns="45718">
            <a:spAutoFit/>
          </a:bodyPr>
          <a:lstStyle/>
          <a:p>
            <a:pPr algn="ctr" defTabSz="912541">
              <a:spcBef>
                <a:spcPts val="600"/>
              </a:spcBef>
            </a:pPr>
            <a:r>
              <a:rPr lang="cs-CZ" sz="4000" b="1" dirty="0">
                <a:solidFill>
                  <a:srgbClr val="E65014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1 100 </a:t>
            </a:r>
            <a:r>
              <a:rPr lang="cs-CZ" sz="28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zaměstnanců</a:t>
            </a:r>
          </a:p>
          <a:p>
            <a:pPr algn="ctr" defTabSz="912541">
              <a:spcBef>
                <a:spcPts val="600"/>
              </a:spcBef>
            </a:pPr>
            <a:r>
              <a:rPr lang="cs-CZ" sz="2800" b="1" dirty="0">
                <a:solidFill>
                  <a:srgbClr val="E65014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600</a:t>
            </a:r>
            <a:r>
              <a:rPr lang="cs-CZ" sz="28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80808">
                      <a:alpha val="80000"/>
                    </a:srgbClr>
                  </a:outerShdw>
                </a:effectLst>
                <a:ea typeface="Segoe UI Black" panose="020B0A02040204020203" pitchFamily="34" charset="0"/>
              </a:rPr>
              <a:t> akademiků</a:t>
            </a:r>
          </a:p>
        </p:txBody>
      </p:sp>
    </p:spTree>
    <p:extLst>
      <p:ext uri="{BB962C8B-B14F-4D97-AF65-F5344CB8AC3E}">
        <p14:creationId xmlns:p14="http://schemas.microsoft.com/office/powerpoint/2010/main" val="348193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6C86E92-3DE3-F6C7-1845-041823B23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>
            <a:fillRect/>
          </a:stretch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1C45AE-A234-6B6D-592D-E23C42F61F35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4518150" cy="2069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27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Aft>
                <a:spcPts val="600"/>
              </a:spcAft>
            </a:pPr>
            <a:r>
              <a:rPr lang="en-US" sz="4300" b="1" dirty="0" err="1">
                <a:solidFill>
                  <a:srgbClr val="E65014"/>
                </a:solidFill>
              </a:rPr>
              <a:t>Internacionalizace</a:t>
            </a:r>
            <a:r>
              <a:rPr lang="en-US" sz="4300" b="1" dirty="0">
                <a:solidFill>
                  <a:srgbClr val="E65014"/>
                </a:solidFill>
              </a:rPr>
              <a:t> </a:t>
            </a:r>
          </a:p>
          <a:p>
            <a:pPr defTabSz="914400">
              <a:spcAft>
                <a:spcPts val="600"/>
              </a:spcAft>
            </a:pPr>
            <a:r>
              <a:rPr lang="en-US" sz="3500" b="1" dirty="0">
                <a:solidFill>
                  <a:srgbClr val="E65014"/>
                </a:solidFill>
              </a:rPr>
              <a:t>– </a:t>
            </a:r>
            <a:r>
              <a:rPr lang="en-US" sz="3500" b="1" dirty="0" err="1">
                <a:solidFill>
                  <a:srgbClr val="E65014"/>
                </a:solidFill>
              </a:rPr>
              <a:t>spolupráce</a:t>
            </a:r>
            <a:r>
              <a:rPr lang="en-US" sz="3500" b="1" dirty="0">
                <a:solidFill>
                  <a:srgbClr val="E65014"/>
                </a:solidFill>
              </a:rPr>
              <a:t> UTB se St. Mary´s University (USA)</a:t>
            </a:r>
            <a:endParaRPr lang="en-US" sz="3500" b="1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6F7452D-00B1-C606-8747-64CB9B0318DA}"/>
              </a:ext>
            </a:extLst>
          </p:cNvPr>
          <p:cNvSpPr txBox="1"/>
          <p:nvPr/>
        </p:nvSpPr>
        <p:spPr>
          <a:xfrm>
            <a:off x="7305040" y="2434201"/>
            <a:ext cx="4744720" cy="3742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Na </a:t>
            </a:r>
            <a:r>
              <a:rPr lang="en-US" sz="2400" dirty="0" err="1"/>
              <a:t>dohodě</a:t>
            </a:r>
            <a:r>
              <a:rPr lang="en-US" sz="2400" dirty="0"/>
              <a:t> se </a:t>
            </a:r>
            <a:r>
              <a:rPr lang="en-US" sz="2400" dirty="0" err="1"/>
              <a:t>podílela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rozvojová</a:t>
            </a:r>
            <a:r>
              <a:rPr lang="en-US" sz="2400" dirty="0"/>
              <a:t> </a:t>
            </a:r>
            <a:r>
              <a:rPr lang="en-US" sz="2400" dirty="0" err="1"/>
              <a:t>agentura</a:t>
            </a:r>
            <a:r>
              <a:rPr lang="en-US" sz="2400" dirty="0"/>
              <a:t> ZRIA </a:t>
            </a:r>
            <a:r>
              <a:rPr lang="en-US" sz="2400" dirty="0" err="1"/>
              <a:t>zřízená</a:t>
            </a:r>
            <a:r>
              <a:rPr lang="en-US" sz="2400" dirty="0"/>
              <a:t> </a:t>
            </a:r>
            <a:r>
              <a:rPr lang="en-US" sz="2400" dirty="0" err="1"/>
              <a:t>Zlínským</a:t>
            </a:r>
            <a:r>
              <a:rPr lang="en-US" sz="2400" dirty="0"/>
              <a:t> </a:t>
            </a:r>
            <a:r>
              <a:rPr lang="en-US" sz="2400" dirty="0" err="1"/>
              <a:t>krajem</a:t>
            </a:r>
            <a:r>
              <a:rPr lang="en-US" sz="2400" dirty="0"/>
              <a:t>.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Spolupráce</a:t>
            </a:r>
            <a:r>
              <a:rPr lang="en-US" sz="2400" dirty="0"/>
              <a:t> </a:t>
            </a:r>
            <a:r>
              <a:rPr lang="en-US" sz="2400" dirty="0" err="1"/>
              <a:t>cílí</a:t>
            </a:r>
            <a:r>
              <a:rPr lang="en-US" sz="2400" dirty="0"/>
              <a:t> na </a:t>
            </a:r>
            <a:r>
              <a:rPr lang="en-US" sz="2400" dirty="0" err="1"/>
              <a:t>softwarové</a:t>
            </a:r>
            <a:r>
              <a:rPr lang="en-US" sz="2400" dirty="0"/>
              <a:t> </a:t>
            </a:r>
            <a:r>
              <a:rPr lang="en-US" sz="2400" dirty="0" err="1"/>
              <a:t>inženýrství</a:t>
            </a:r>
            <a:r>
              <a:rPr lang="en-US" sz="2400" dirty="0"/>
              <a:t>, </a:t>
            </a:r>
            <a:r>
              <a:rPr lang="en-US" sz="2400" dirty="0" err="1"/>
              <a:t>kyberbezpečnost</a:t>
            </a:r>
            <a:r>
              <a:rPr lang="en-US" sz="2400" dirty="0"/>
              <a:t>, AI, blockchain a </a:t>
            </a:r>
            <a:r>
              <a:rPr lang="en-US" sz="2400" dirty="0" err="1"/>
              <a:t>digitální</a:t>
            </a:r>
            <a:r>
              <a:rPr lang="en-US" sz="2400" dirty="0"/>
              <a:t> </a:t>
            </a:r>
            <a:r>
              <a:rPr lang="en-US" sz="2400" dirty="0" err="1"/>
              <a:t>inovace</a:t>
            </a:r>
            <a:r>
              <a:rPr lang="en-US" sz="2400" dirty="0"/>
              <a:t>.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Studentské</a:t>
            </a:r>
            <a:r>
              <a:rPr lang="en-US" sz="2400" dirty="0"/>
              <a:t> </a:t>
            </a:r>
            <a:r>
              <a:rPr lang="en-US" sz="2400" dirty="0" err="1"/>
              <a:t>výměny</a:t>
            </a:r>
            <a:r>
              <a:rPr lang="en-US" sz="2400" dirty="0"/>
              <a:t> </a:t>
            </a:r>
            <a:r>
              <a:rPr lang="en-US" sz="2400" dirty="0" err="1"/>
              <a:t>začínají</a:t>
            </a:r>
            <a:r>
              <a:rPr lang="en-US" sz="2400" dirty="0"/>
              <a:t> v </a:t>
            </a:r>
            <a:r>
              <a:rPr lang="en-US" sz="2400" dirty="0" err="1"/>
              <a:t>říjnu</a:t>
            </a:r>
            <a:r>
              <a:rPr lang="en-US" sz="2400" dirty="0"/>
              <a:t> 2025.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Memorandum s Yonder Materials, UTB a ZRIA </a:t>
            </a:r>
            <a:r>
              <a:rPr lang="en-US" sz="2400" dirty="0" err="1"/>
              <a:t>počítá</a:t>
            </a:r>
            <a:r>
              <a:rPr lang="en-US" sz="2400" dirty="0"/>
              <a:t> se </a:t>
            </a:r>
            <a:r>
              <a:rPr lang="en-US" sz="2400" dirty="0" err="1"/>
              <a:t>vznikem</a:t>
            </a:r>
            <a:r>
              <a:rPr lang="en-US" sz="2400" dirty="0"/>
              <a:t> </a:t>
            </a:r>
            <a:r>
              <a:rPr lang="en-US" sz="2400" dirty="0" err="1"/>
              <a:t>evropského</a:t>
            </a:r>
            <a:r>
              <a:rPr lang="en-US" sz="2400" dirty="0"/>
              <a:t> centra pro </a:t>
            </a:r>
            <a:r>
              <a:rPr lang="en-US" sz="2400" dirty="0" err="1"/>
              <a:t>výzkum</a:t>
            </a:r>
            <a:r>
              <a:rPr lang="en-US" sz="2400" dirty="0"/>
              <a:t> </a:t>
            </a:r>
            <a:r>
              <a:rPr lang="en-US" sz="2400" dirty="0" err="1"/>
              <a:t>nových</a:t>
            </a:r>
            <a:r>
              <a:rPr lang="en-US" sz="2400" dirty="0"/>
              <a:t> </a:t>
            </a:r>
            <a:r>
              <a:rPr lang="en-US" sz="2400" dirty="0" err="1"/>
              <a:t>materiálů</a:t>
            </a:r>
            <a:r>
              <a:rPr lang="en-US" sz="2400" dirty="0"/>
              <a:t> </a:t>
            </a:r>
            <a:r>
              <a:rPr lang="en-US" sz="2400" dirty="0" err="1"/>
              <a:t>pomocí</a:t>
            </a:r>
            <a:r>
              <a:rPr lang="en-US" sz="2400" dirty="0"/>
              <a:t> AI.</a:t>
            </a:r>
          </a:p>
        </p:txBody>
      </p:sp>
    </p:spTree>
    <p:extLst>
      <p:ext uri="{BB962C8B-B14F-4D97-AF65-F5344CB8AC3E}">
        <p14:creationId xmlns:p14="http://schemas.microsoft.com/office/powerpoint/2010/main" val="4140061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6683" y="193040"/>
            <a:ext cx="5749166" cy="1209795"/>
          </a:xfrm>
          <a:ln w="28575">
            <a:noFill/>
          </a:ln>
        </p:spPr>
        <p:txBody>
          <a:bodyPr>
            <a:normAutofit fontScale="90000"/>
          </a:bodyPr>
          <a:lstStyle/>
          <a:p>
            <a:r>
              <a:rPr lang="cs-CZ" sz="4400" b="1" dirty="0">
                <a:solidFill>
                  <a:srgbClr val="E65014"/>
                </a:solidFill>
              </a:rPr>
              <a:t>Univerzita třetího věku</a:t>
            </a:r>
            <a:br>
              <a:rPr lang="cs-CZ" sz="4400" b="1" dirty="0">
                <a:solidFill>
                  <a:srgbClr val="E65014"/>
                </a:solidFill>
              </a:rPr>
            </a:br>
            <a:r>
              <a:rPr lang="cs-CZ" sz="4000" b="1" dirty="0">
                <a:solidFill>
                  <a:srgbClr val="E65014"/>
                </a:solidFill>
              </a:rPr>
              <a:t>(U3V)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CFD00E1-C6D0-4FCE-9A67-02C7A6DE9826}"/>
              </a:ext>
            </a:extLst>
          </p:cNvPr>
          <p:cNvSpPr txBox="1"/>
          <p:nvPr/>
        </p:nvSpPr>
        <p:spPr>
          <a:xfrm>
            <a:off x="850362" y="1886649"/>
            <a:ext cx="57491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Zlín, Uherské Hradiště, Uherský Brod, Vsetín, Kroměříž, Bystřice pod Hostýnem</a:t>
            </a: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FEA06BFA-0C8B-541D-665A-639C2AEE15AF}"/>
              </a:ext>
            </a:extLst>
          </p:cNvPr>
          <p:cNvGrpSpPr>
            <a:grpSpLocks noChangeAspect="1"/>
          </p:cNvGrpSpPr>
          <p:nvPr/>
        </p:nvGrpSpPr>
        <p:grpSpPr>
          <a:xfrm>
            <a:off x="4888991" y="4424516"/>
            <a:ext cx="3351652" cy="3351652"/>
            <a:chOff x="0" y="0"/>
            <a:chExt cx="8937738" cy="8937738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BD6C8BF7-9CDD-B5F1-639C-AB31AC477A99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EDA6AA5C-42BA-0229-6B3E-37D16A6211B3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EA58848-5D7E-4447-B5D2-7B309F6ED3C5}"/>
              </a:ext>
            </a:extLst>
          </p:cNvPr>
          <p:cNvSpPr txBox="1"/>
          <p:nvPr/>
        </p:nvSpPr>
        <p:spPr>
          <a:xfrm>
            <a:off x="1291595" y="2608856"/>
            <a:ext cx="474199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rgbClr val="E65014"/>
                </a:solidFill>
                <a:latin typeface="UTB Text" panose="00000500000000000000"/>
              </a:rPr>
              <a:t>Kapitoly z psychologie pro 3. věk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rgbClr val="E65014"/>
                </a:solidFill>
                <a:latin typeface="UTB Text" panose="00000500000000000000"/>
              </a:rPr>
              <a:t>Dějiny umění, Dějiny filmu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rgbClr val="E65014"/>
                </a:solidFill>
                <a:latin typeface="UTB Text" panose="00000500000000000000"/>
              </a:rPr>
              <a:t>Člověk, stát a právo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rgbClr val="E65014"/>
                </a:solidFill>
                <a:latin typeface="UTB Text" panose="00000500000000000000"/>
              </a:rPr>
              <a:t>Vybrané kapitoly z klasické medicíny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rgbClr val="E65014"/>
                </a:solidFill>
                <a:latin typeface="UTB Text" panose="00000500000000000000"/>
              </a:rPr>
              <a:t>Zahradničení je i není věda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rgbClr val="E65014"/>
                </a:solidFill>
                <a:latin typeface="UTB Text" panose="00000500000000000000"/>
              </a:rPr>
              <a:t>Kvalita a bezpečnost potravin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rgbClr val="E65014"/>
                </a:solidFill>
                <a:latin typeface="UTB Text" panose="00000500000000000000"/>
              </a:rPr>
              <a:t>Práce s počítačem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rgbClr val="E65014"/>
                </a:solidFill>
                <a:latin typeface="UTB Text" panose="00000500000000000000"/>
              </a:rPr>
              <a:t>Digitální fotografie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rgbClr val="E65014"/>
                </a:solidFill>
                <a:latin typeface="UTB Text" panose="00000500000000000000"/>
              </a:rPr>
              <a:t>Kresba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rgbClr val="E65014"/>
                </a:solidFill>
                <a:latin typeface="UTB Text" panose="00000500000000000000"/>
              </a:rPr>
              <a:t>Angličtina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rgbClr val="E65014"/>
                </a:solidFill>
                <a:latin typeface="UTB Text" panose="00000500000000000000"/>
              </a:rPr>
              <a:t>Pohybové aktivity</a:t>
            </a:r>
          </a:p>
        </p:txBody>
      </p:sp>
      <p:pic>
        <p:nvPicPr>
          <p:cNvPr id="3" name="Zástupný symbol pro obsah 4">
            <a:extLst>
              <a:ext uri="{FF2B5EF4-FFF2-40B4-BE49-F238E27FC236}">
                <a16:creationId xmlns:a16="http://schemas.microsoft.com/office/drawing/2014/main" id="{F6A0E2E9-62FA-4BD5-E329-0E9D843C6FB3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222" y="69300"/>
            <a:ext cx="4857565" cy="3221108"/>
          </a:xfrm>
          <a:prstGeom prst="rect">
            <a:avLst/>
          </a:prstGeom>
          <a:noFill/>
          <a:ln>
            <a:noFill/>
          </a:ln>
          <a:effectLst>
            <a:glow rad="127000">
              <a:srgbClr val="E65014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" name="Obrázek 1">
            <a:extLst>
              <a:ext uri="{FF2B5EF4-FFF2-40B4-BE49-F238E27FC236}">
                <a16:creationId xmlns:a16="http://schemas.microsoft.com/office/drawing/2014/main" id="{BA212391-FCA8-4309-BAE7-439FC26B7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77" y="3410943"/>
            <a:ext cx="4847406" cy="3418890"/>
          </a:xfrm>
          <a:prstGeom prst="rect">
            <a:avLst/>
          </a:prstGeom>
          <a:noFill/>
          <a:ln>
            <a:noFill/>
          </a:ln>
          <a:effectLst>
            <a:glow rad="127000">
              <a:srgbClr val="E65014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28AC8BA-2EF0-64A9-3A53-62F668F8ED70}"/>
              </a:ext>
            </a:extLst>
          </p:cNvPr>
          <p:cNvGrpSpPr>
            <a:grpSpLocks noChangeAspect="1"/>
          </p:cNvGrpSpPr>
          <p:nvPr/>
        </p:nvGrpSpPr>
        <p:grpSpPr>
          <a:xfrm>
            <a:off x="-1806449" y="-787564"/>
            <a:ext cx="3351652" cy="3351652"/>
            <a:chOff x="0" y="0"/>
            <a:chExt cx="8937738" cy="8937738"/>
          </a:xfrm>
        </p:grpSpPr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0351842B-4E25-88C0-8F1F-78021AA3335D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C59201FA-773D-7DC5-8C65-E91662939241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611979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4986A1-CA20-A439-9424-C90807474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36E1935-485B-9402-7F8A-77BA6416688A}"/>
              </a:ext>
            </a:extLst>
          </p:cNvPr>
          <p:cNvSpPr txBox="1"/>
          <p:nvPr/>
        </p:nvSpPr>
        <p:spPr>
          <a:xfrm>
            <a:off x="1014486" y="1690688"/>
            <a:ext cx="1033931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/>
              <a:t>Spolupráce Zlínského kraje a Univerzity Tomáše Bati je </a:t>
            </a:r>
            <a:r>
              <a:rPr lang="cs-CZ" sz="2800" b="1" dirty="0"/>
              <a:t>modelovým příkladem propojení vzdělávací instituce a regionální samosprávy</a:t>
            </a:r>
            <a:r>
              <a:rPr lang="cs-CZ" sz="2800" dirty="0"/>
              <a:t>.</a:t>
            </a:r>
          </a:p>
          <a:p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Investice do lidských zdrojů.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Flexibilní reakce na regionální potřeby (zdravotnictví, průmysl).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Popularizace vědy a vzdělávání.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Aktivní zapojení do internacionalizačních iniciativ.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800" b="1" dirty="0"/>
          </a:p>
          <a:p>
            <a:r>
              <a:rPr lang="cs-CZ" sz="2800" b="1" dirty="0">
                <a:solidFill>
                  <a:srgbClr val="E65014"/>
                </a:solidFill>
              </a:rPr>
              <a:t>Best</a:t>
            </a:r>
            <a:r>
              <a:rPr lang="cs-CZ" sz="2800" b="1" dirty="0">
                <a:solidFill>
                  <a:schemeClr val="accent2"/>
                </a:solidFill>
              </a:rPr>
              <a:t> </a:t>
            </a:r>
            <a:r>
              <a:rPr lang="cs-CZ" sz="2800" b="1" dirty="0" err="1">
                <a:solidFill>
                  <a:srgbClr val="E65014"/>
                </a:solidFill>
              </a:rPr>
              <a:t>practice</a:t>
            </a:r>
            <a:r>
              <a:rPr lang="cs-CZ" sz="2800" b="1" dirty="0">
                <a:solidFill>
                  <a:srgbClr val="E65014"/>
                </a:solidFill>
              </a:rPr>
              <a:t>: Partnerství, které spojuje vzdělání, vědu a praxi pro rozvoj regionu.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800" dirty="0"/>
          </a:p>
        </p:txBody>
      </p:sp>
      <p:grpSp>
        <p:nvGrpSpPr>
          <p:cNvPr id="13" name="Group 7">
            <a:extLst>
              <a:ext uri="{FF2B5EF4-FFF2-40B4-BE49-F238E27FC236}">
                <a16:creationId xmlns:a16="http://schemas.microsoft.com/office/drawing/2014/main" id="{844E09BD-5039-AF2A-8F55-74165F906299}"/>
              </a:ext>
            </a:extLst>
          </p:cNvPr>
          <p:cNvGrpSpPr>
            <a:grpSpLocks noChangeAspect="1"/>
          </p:cNvGrpSpPr>
          <p:nvPr/>
        </p:nvGrpSpPr>
        <p:grpSpPr>
          <a:xfrm>
            <a:off x="9799895" y="-898012"/>
            <a:ext cx="3351652" cy="3351652"/>
            <a:chOff x="0" y="0"/>
            <a:chExt cx="8937738" cy="8937738"/>
          </a:xfrm>
        </p:grpSpPr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06E72FB5-EF1D-DA60-2420-685195260CA9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4B64968-FC61-1BAA-6F44-6FFC9EC98B1F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8" name="Group 7">
            <a:extLst>
              <a:ext uri="{FF2B5EF4-FFF2-40B4-BE49-F238E27FC236}">
                <a16:creationId xmlns:a16="http://schemas.microsoft.com/office/drawing/2014/main" id="{59CDD78C-23A9-3B1D-7C29-FCAE0F24C0E9}"/>
              </a:ext>
            </a:extLst>
          </p:cNvPr>
          <p:cNvGrpSpPr>
            <a:grpSpLocks noChangeAspect="1"/>
          </p:cNvGrpSpPr>
          <p:nvPr/>
        </p:nvGrpSpPr>
        <p:grpSpPr>
          <a:xfrm>
            <a:off x="4182563" y="5182174"/>
            <a:ext cx="3351652" cy="3351652"/>
            <a:chOff x="0" y="0"/>
            <a:chExt cx="8937738" cy="8937738"/>
          </a:xfrm>
        </p:grpSpPr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id="{2E28ECDE-6FA9-516B-D8C3-30C925E054D4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A37E2AF8-98B6-8CF0-D6A8-354AF368F994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618794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52901" y="2443198"/>
            <a:ext cx="7124700" cy="1655763"/>
          </a:xfrm>
        </p:spPr>
        <p:txBody>
          <a:bodyPr>
            <a:normAutofit/>
          </a:bodyPr>
          <a:lstStyle/>
          <a:p>
            <a:r>
              <a:rPr lang="cs-CZ" sz="4100" b="1" dirty="0">
                <a:solidFill>
                  <a:schemeClr val="bg1"/>
                </a:solidFill>
                <a:latin typeface="+mj-lt"/>
              </a:rPr>
              <a:t>Děkujeme za pozornost</a:t>
            </a:r>
            <a:endParaRPr lang="cs-CZ" sz="4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617896" y="4111235"/>
            <a:ext cx="6956213" cy="1800489"/>
          </a:xfrm>
          <a:prstGeom prst="rect">
            <a:avLst/>
          </a:prstGeom>
        </p:spPr>
        <p:txBody>
          <a:bodyPr wrap="square" lIns="91340" tIns="45718" rIns="91340" bIns="45718">
            <a:spAutoFit/>
          </a:bodyPr>
          <a:lstStyle/>
          <a:p>
            <a:pPr algn="ctr" defTabSz="913267">
              <a:spcBef>
                <a:spcPts val="600"/>
              </a:spcBef>
            </a:pPr>
            <a:r>
              <a:rPr lang="cs-CZ" sz="2400" b="1" dirty="0">
                <a:solidFill>
                  <a:prstClr val="white"/>
                </a:solidFill>
              </a:rPr>
              <a:t>Adriana Knápková </a:t>
            </a:r>
            <a:r>
              <a:rPr lang="en-US" sz="2400" b="1" dirty="0">
                <a:solidFill>
                  <a:prstClr val="white"/>
                </a:solidFill>
              </a:rPr>
              <a:t>|</a:t>
            </a:r>
            <a:r>
              <a:rPr lang="cs-CZ" sz="2400" b="1" dirty="0">
                <a:solidFill>
                  <a:prstClr val="white"/>
                </a:solidFill>
              </a:rPr>
              <a:t> </a:t>
            </a:r>
            <a:r>
              <a:rPr lang="cs-CZ" sz="2400" b="1" dirty="0">
                <a:solidFill>
                  <a:srgbClr val="C00000"/>
                </a:solidFill>
                <a:hlinkClick r:id="rId2"/>
              </a:rPr>
              <a:t>knapkova@utb.cz</a:t>
            </a:r>
            <a:r>
              <a:rPr lang="cs-CZ" sz="2400" b="1" dirty="0">
                <a:solidFill>
                  <a:srgbClr val="C00000"/>
                </a:solidFill>
              </a:rPr>
              <a:t> </a:t>
            </a:r>
          </a:p>
          <a:p>
            <a:pPr algn="ctr" defTabSz="913267">
              <a:spcBef>
                <a:spcPts val="600"/>
              </a:spcBef>
            </a:pPr>
            <a:r>
              <a:rPr lang="cs-CZ" sz="2400" b="1" dirty="0">
                <a:solidFill>
                  <a:prstClr val="white"/>
                </a:solidFill>
              </a:rPr>
              <a:t>Lenka Drábková </a:t>
            </a:r>
            <a:r>
              <a:rPr lang="en-US" sz="2400" b="1" dirty="0">
                <a:solidFill>
                  <a:prstClr val="white"/>
                </a:solidFill>
              </a:rPr>
              <a:t>|</a:t>
            </a:r>
            <a:r>
              <a:rPr lang="cs-CZ" sz="2400" b="1" dirty="0">
                <a:solidFill>
                  <a:prstClr val="white"/>
                </a:solidFill>
              </a:rPr>
              <a:t> </a:t>
            </a:r>
            <a:r>
              <a:rPr lang="cs-CZ" sz="2400" b="1" dirty="0">
                <a:solidFill>
                  <a:prstClr val="white"/>
                </a:solidFill>
                <a:hlinkClick r:id="rId2"/>
              </a:rPr>
              <a:t>drabkova@utb.cz</a:t>
            </a:r>
            <a:endParaRPr lang="cs-CZ" sz="2400" b="1" dirty="0">
              <a:solidFill>
                <a:prstClr val="white"/>
              </a:solidFill>
            </a:endParaRPr>
          </a:p>
          <a:p>
            <a:pPr algn="ctr" defTabSz="913267">
              <a:spcBef>
                <a:spcPts val="600"/>
              </a:spcBef>
            </a:pPr>
            <a:endParaRPr lang="cs-CZ" sz="2400" b="1" dirty="0">
              <a:solidFill>
                <a:prstClr val="white"/>
              </a:solidFill>
            </a:endParaRPr>
          </a:p>
          <a:p>
            <a:pPr algn="ctr" defTabSz="913267">
              <a:spcBef>
                <a:spcPts val="600"/>
              </a:spcBef>
            </a:pPr>
            <a:r>
              <a:rPr lang="cs-CZ" sz="2400" b="1" dirty="0">
                <a:solidFill>
                  <a:prstClr val="white"/>
                </a:solidFill>
                <a:hlinkClick r:id="rId3"/>
              </a:rPr>
              <a:t>www.utb.cz</a:t>
            </a:r>
            <a:r>
              <a:rPr lang="cs-CZ" sz="2400" b="1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4500" y="5819320"/>
            <a:ext cx="2880000" cy="68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3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Obrázek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9625"/>
            <a:ext cx="12192001" cy="6858000"/>
          </a:xfrm>
          <a:prstGeom prst="rect">
            <a:avLst/>
          </a:prstGeom>
        </p:spPr>
      </p:pic>
      <p:sp>
        <p:nvSpPr>
          <p:cNvPr id="9" name="Nadpis 7"/>
          <p:cNvSpPr>
            <a:spLocks noGrp="1"/>
          </p:cNvSpPr>
          <p:nvPr>
            <p:ph type="title"/>
          </p:nvPr>
        </p:nvSpPr>
        <p:spPr>
          <a:xfrm>
            <a:off x="1014487" y="365125"/>
            <a:ext cx="10339316" cy="1325563"/>
          </a:xfrm>
        </p:spPr>
        <p:txBody>
          <a:bodyPr/>
          <a:lstStyle/>
          <a:p>
            <a:r>
              <a:rPr lang="cs-CZ" dirty="0"/>
              <a:t>UNIVERZITNÍ STRUKTURA</a:t>
            </a:r>
            <a:br>
              <a:rPr lang="cs-CZ" dirty="0"/>
            </a:br>
            <a:endParaRPr lang="cs-CZ" sz="20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049" y="721905"/>
            <a:ext cx="637499" cy="612000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6499010" y="1915431"/>
            <a:ext cx="2431705" cy="1211188"/>
          </a:xfrm>
          <a:prstGeom prst="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b="1" dirty="0">
              <a:solidFill>
                <a:srgbClr val="080808"/>
              </a:solidFill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1134992" y="3120699"/>
            <a:ext cx="2431705" cy="49787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1600" b="1" dirty="0">
                <a:solidFill>
                  <a:srgbClr val="080808"/>
                </a:solidFill>
              </a:rPr>
              <a:t>Fa</a:t>
            </a:r>
            <a:r>
              <a:rPr lang="cs-CZ" sz="1600" b="1" dirty="0" err="1">
                <a:solidFill>
                  <a:srgbClr val="080808"/>
                </a:solidFill>
              </a:rPr>
              <a:t>kulta</a:t>
            </a:r>
            <a:r>
              <a:rPr lang="cs-CZ" sz="1600" b="1" dirty="0">
                <a:solidFill>
                  <a:srgbClr val="080808"/>
                </a:solidFill>
              </a:rPr>
              <a:t> technologická (FT)</a:t>
            </a:r>
            <a:endParaRPr lang="en-US" sz="1600" b="1" dirty="0">
              <a:solidFill>
                <a:srgbClr val="080808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3814338" y="3125838"/>
            <a:ext cx="2431705" cy="49787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1600" b="1" dirty="0">
                <a:solidFill>
                  <a:srgbClr val="080808"/>
                </a:solidFill>
              </a:rPr>
              <a:t>Fa</a:t>
            </a:r>
            <a:r>
              <a:rPr lang="cs-CZ" sz="1600" b="1" dirty="0" err="1">
                <a:solidFill>
                  <a:srgbClr val="080808"/>
                </a:solidFill>
              </a:rPr>
              <a:t>kulta</a:t>
            </a:r>
            <a:r>
              <a:rPr lang="cs-CZ" sz="1600" b="1" dirty="0">
                <a:solidFill>
                  <a:srgbClr val="080808"/>
                </a:solidFill>
              </a:rPr>
              <a:t> managementu a ekonomiky (FaME)</a:t>
            </a:r>
            <a:endParaRPr lang="en-US" sz="1600" b="1" dirty="0">
              <a:solidFill>
                <a:srgbClr val="080808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6499009" y="3126619"/>
            <a:ext cx="2431705" cy="49787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1600" b="1" dirty="0">
                <a:solidFill>
                  <a:srgbClr val="080808"/>
                </a:solidFill>
              </a:rPr>
              <a:t>Fa</a:t>
            </a:r>
            <a:r>
              <a:rPr lang="cs-CZ" sz="1600" b="1" dirty="0" err="1">
                <a:solidFill>
                  <a:srgbClr val="080808"/>
                </a:solidFill>
              </a:rPr>
              <a:t>kulta</a:t>
            </a:r>
            <a:r>
              <a:rPr lang="cs-CZ" sz="1600" b="1" dirty="0">
                <a:solidFill>
                  <a:srgbClr val="080808"/>
                </a:solidFill>
              </a:rPr>
              <a:t> multimediálních komunikací (FMK)</a:t>
            </a:r>
            <a:endParaRPr lang="en-US" sz="1600" b="1" dirty="0">
              <a:solidFill>
                <a:srgbClr val="080808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1134992" y="5693270"/>
            <a:ext cx="2431705" cy="49787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1600" b="1" dirty="0">
                <a:solidFill>
                  <a:srgbClr val="080808"/>
                </a:solidFill>
              </a:rPr>
              <a:t>Fa</a:t>
            </a:r>
            <a:r>
              <a:rPr lang="cs-CZ" sz="1600" b="1" dirty="0" err="1">
                <a:solidFill>
                  <a:srgbClr val="080808"/>
                </a:solidFill>
              </a:rPr>
              <a:t>kulta</a:t>
            </a:r>
            <a:r>
              <a:rPr lang="cs-CZ" sz="1600" b="1" dirty="0">
                <a:solidFill>
                  <a:srgbClr val="080808"/>
                </a:solidFill>
              </a:rPr>
              <a:t> humanitních studií (FHS)</a:t>
            </a:r>
            <a:endParaRPr lang="en-US" sz="1600" b="1" dirty="0">
              <a:solidFill>
                <a:srgbClr val="080808"/>
              </a:solidFill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3813159" y="5687641"/>
            <a:ext cx="2431705" cy="49787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1600" b="1" dirty="0">
                <a:solidFill>
                  <a:srgbClr val="080808"/>
                </a:solidFill>
              </a:rPr>
              <a:t>Fa</a:t>
            </a:r>
            <a:r>
              <a:rPr lang="cs-CZ" sz="1600" b="1" dirty="0" err="1">
                <a:solidFill>
                  <a:srgbClr val="080808"/>
                </a:solidFill>
              </a:rPr>
              <a:t>kulta</a:t>
            </a:r>
            <a:r>
              <a:rPr lang="cs-CZ" sz="1600" b="1" dirty="0">
                <a:solidFill>
                  <a:srgbClr val="080808"/>
                </a:solidFill>
              </a:rPr>
              <a:t> aplikované informatiky (FAI)</a:t>
            </a:r>
            <a:endParaRPr lang="en-US" sz="1600" b="1" dirty="0">
              <a:solidFill>
                <a:srgbClr val="080808"/>
              </a:solidFill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6499008" y="5700701"/>
            <a:ext cx="2431705" cy="49787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1600" b="1" dirty="0">
                <a:solidFill>
                  <a:srgbClr val="080808"/>
                </a:solidFill>
              </a:rPr>
              <a:t>Fa</a:t>
            </a:r>
            <a:r>
              <a:rPr lang="cs-CZ" sz="1600" b="1" dirty="0" err="1">
                <a:solidFill>
                  <a:srgbClr val="080808"/>
                </a:solidFill>
              </a:rPr>
              <a:t>kulta</a:t>
            </a:r>
            <a:r>
              <a:rPr lang="cs-CZ" sz="1600" b="1" dirty="0">
                <a:solidFill>
                  <a:srgbClr val="080808"/>
                </a:solidFill>
              </a:rPr>
              <a:t> logistiky a krizového řízení (FLKŘ)</a:t>
            </a:r>
            <a:endParaRPr lang="en-US" sz="1600" b="1" dirty="0">
              <a:solidFill>
                <a:srgbClr val="080808"/>
              </a:solidFill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1131706" y="1909511"/>
            <a:ext cx="2431705" cy="1211188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24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b="1" dirty="0">
              <a:solidFill>
                <a:srgbClr val="080808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3813406" y="1912471"/>
            <a:ext cx="2431705" cy="1211188"/>
          </a:xfrm>
          <a:prstGeom prst="rect">
            <a:avLst/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5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b="1" dirty="0">
              <a:solidFill>
                <a:srgbClr val="080808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1133686" y="4462866"/>
            <a:ext cx="2431705" cy="1211188"/>
          </a:xfrm>
          <a:prstGeom prst="rect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b="1" dirty="0">
              <a:solidFill>
                <a:srgbClr val="080808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3811743" y="4465826"/>
            <a:ext cx="2431705" cy="1211188"/>
          </a:xfrm>
          <a:prstGeom prst="rect">
            <a:avLst/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b="1" dirty="0">
              <a:solidFill>
                <a:srgbClr val="080808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6499023" y="4471431"/>
            <a:ext cx="2431705" cy="1211188"/>
          </a:xfrm>
          <a:prstGeom prst="rect">
            <a:avLst/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b="1" dirty="0">
              <a:solidFill>
                <a:srgbClr val="080808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3814338" y="1695078"/>
            <a:ext cx="2430340" cy="217393"/>
          </a:xfrm>
          <a:prstGeom prst="rect">
            <a:avLst/>
          </a:prstGeom>
          <a:solidFill>
            <a:srgbClr val="64B1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6500946" y="1698038"/>
            <a:ext cx="2430340" cy="217393"/>
          </a:xfrm>
          <a:prstGeom prst="rect">
            <a:avLst/>
          </a:prstGeom>
          <a:solidFill>
            <a:srgbClr val="EB28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Obdélník 23"/>
          <p:cNvSpPr/>
          <p:nvPr/>
        </p:nvSpPr>
        <p:spPr>
          <a:xfrm>
            <a:off x="3813160" y="4248715"/>
            <a:ext cx="2431882" cy="217111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Obdélník 24"/>
          <p:cNvSpPr/>
          <p:nvPr/>
        </p:nvSpPr>
        <p:spPr>
          <a:xfrm>
            <a:off x="6500654" y="4254038"/>
            <a:ext cx="2430340" cy="222546"/>
          </a:xfrm>
          <a:prstGeom prst="rect">
            <a:avLst/>
          </a:prstGeom>
          <a:solidFill>
            <a:srgbClr val="C8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Obdélník 25"/>
          <p:cNvSpPr/>
          <p:nvPr/>
        </p:nvSpPr>
        <p:spPr>
          <a:xfrm>
            <a:off x="1134992" y="4246607"/>
            <a:ext cx="2430340" cy="217393"/>
          </a:xfrm>
          <a:prstGeom prst="rect">
            <a:avLst/>
          </a:prstGeom>
          <a:solidFill>
            <a:srgbClr val="9341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7" name="Obdélník 26"/>
          <p:cNvSpPr/>
          <p:nvPr/>
        </p:nvSpPr>
        <p:spPr>
          <a:xfrm>
            <a:off x="1133349" y="1692118"/>
            <a:ext cx="2430340" cy="217393"/>
          </a:xfrm>
          <a:prstGeom prst="rect">
            <a:avLst/>
          </a:prstGeom>
          <a:solidFill>
            <a:srgbClr val="00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4" name="Obdélník 33"/>
          <p:cNvSpPr/>
          <p:nvPr/>
        </p:nvSpPr>
        <p:spPr>
          <a:xfrm>
            <a:off x="9176510" y="3119534"/>
            <a:ext cx="2432637" cy="50850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sz="1600" b="1" dirty="0" err="1">
                <a:solidFill>
                  <a:srgbClr val="080808"/>
                </a:solidFill>
              </a:rPr>
              <a:t>Univer</a:t>
            </a:r>
            <a:r>
              <a:rPr lang="cs-CZ" sz="1600" b="1" dirty="0" err="1">
                <a:solidFill>
                  <a:srgbClr val="080808"/>
                </a:solidFill>
              </a:rPr>
              <a:t>zitní</a:t>
            </a:r>
            <a:r>
              <a:rPr lang="cs-CZ" sz="1600" b="1" dirty="0">
                <a:solidFill>
                  <a:srgbClr val="080808"/>
                </a:solidFill>
              </a:rPr>
              <a:t> Institut</a:t>
            </a:r>
          </a:p>
        </p:txBody>
      </p:sp>
      <p:pic>
        <p:nvPicPr>
          <p:cNvPr id="36" name="Obrázek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8054" y="1772771"/>
            <a:ext cx="2431093" cy="1367490"/>
          </a:xfrm>
          <a:prstGeom prst="rect">
            <a:avLst/>
          </a:prstGeom>
        </p:spPr>
      </p:pic>
      <p:sp>
        <p:nvSpPr>
          <p:cNvPr id="37" name="Obdélník 36"/>
          <p:cNvSpPr/>
          <p:nvPr/>
        </p:nvSpPr>
        <p:spPr>
          <a:xfrm>
            <a:off x="9177876" y="1690637"/>
            <a:ext cx="2431272" cy="220353"/>
          </a:xfrm>
          <a:prstGeom prst="rect">
            <a:avLst/>
          </a:prstGeom>
          <a:solidFill>
            <a:srgbClr val="34B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9" name="Obdélník 38"/>
          <p:cNvSpPr/>
          <p:nvPr/>
        </p:nvSpPr>
        <p:spPr>
          <a:xfrm>
            <a:off x="1131706" y="3628918"/>
            <a:ext cx="2430340" cy="469840"/>
          </a:xfrm>
          <a:prstGeom prst="rect">
            <a:avLst/>
          </a:prstGeom>
          <a:solidFill>
            <a:srgbClr val="00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40" name="Obdélník 39"/>
          <p:cNvSpPr/>
          <p:nvPr/>
        </p:nvSpPr>
        <p:spPr>
          <a:xfrm>
            <a:off x="3811743" y="3631878"/>
            <a:ext cx="2430340" cy="469840"/>
          </a:xfrm>
          <a:prstGeom prst="rect">
            <a:avLst/>
          </a:prstGeom>
          <a:solidFill>
            <a:srgbClr val="64B1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cs-CZ" sz="1600" dirty="0">
                <a:solidFill>
                  <a:schemeClr val="bg1"/>
                </a:solidFill>
              </a:rPr>
              <a:t>Centrum aplikovaného ekonomického výzkumu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1" name="Obdélník 40"/>
          <p:cNvSpPr/>
          <p:nvPr/>
        </p:nvSpPr>
        <p:spPr>
          <a:xfrm>
            <a:off x="6499008" y="3634838"/>
            <a:ext cx="2430340" cy="469840"/>
          </a:xfrm>
          <a:prstGeom prst="rect">
            <a:avLst/>
          </a:prstGeom>
          <a:solidFill>
            <a:srgbClr val="EB28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cs-CZ" sz="1600" dirty="0">
                <a:solidFill>
                  <a:prstClr val="white"/>
                </a:solidFill>
              </a:rPr>
              <a:t>Centrum kreativních průmyslů a podnikání  UPPER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42" name="Obdélník 41"/>
          <p:cNvSpPr/>
          <p:nvPr/>
        </p:nvSpPr>
        <p:spPr>
          <a:xfrm>
            <a:off x="1136357" y="6192655"/>
            <a:ext cx="2430340" cy="488882"/>
          </a:xfrm>
          <a:prstGeom prst="rect">
            <a:avLst/>
          </a:prstGeom>
          <a:solidFill>
            <a:srgbClr val="9341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cs-CZ" sz="1600" dirty="0">
                <a:solidFill>
                  <a:prstClr val="white"/>
                </a:solidFill>
              </a:rPr>
              <a:t>Centrum výzkumu FHS</a:t>
            </a:r>
          </a:p>
          <a:p>
            <a:pPr algn="ctr" defTabSz="914400"/>
            <a:r>
              <a:rPr lang="cs-CZ" sz="1600" dirty="0">
                <a:solidFill>
                  <a:prstClr val="white"/>
                </a:solidFill>
              </a:rPr>
              <a:t>Centrum podpory vzdělávání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43" name="Obdélník 42"/>
          <p:cNvSpPr/>
          <p:nvPr/>
        </p:nvSpPr>
        <p:spPr>
          <a:xfrm>
            <a:off x="3810201" y="6195897"/>
            <a:ext cx="2431882" cy="48860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cs-CZ" sz="1600" dirty="0">
                <a:solidFill>
                  <a:srgbClr val="080808"/>
                </a:solidFill>
              </a:rPr>
              <a:t>ICT Vědeckotechnický park</a:t>
            </a:r>
          </a:p>
          <a:p>
            <a:pPr algn="ctr" defTabSz="914400"/>
            <a:r>
              <a:rPr lang="cs-CZ" sz="1600" dirty="0">
                <a:solidFill>
                  <a:srgbClr val="080808"/>
                </a:solidFill>
              </a:rPr>
              <a:t>CEBIA-</a:t>
            </a:r>
            <a:r>
              <a:rPr lang="cs-CZ" sz="1600" dirty="0" err="1">
                <a:solidFill>
                  <a:srgbClr val="080808"/>
                </a:solidFill>
              </a:rPr>
              <a:t>Tech</a:t>
            </a:r>
            <a:endParaRPr lang="en-US" sz="1600" dirty="0">
              <a:solidFill>
                <a:srgbClr val="080808"/>
              </a:solidFill>
            </a:endParaRPr>
          </a:p>
        </p:txBody>
      </p:sp>
      <p:sp>
        <p:nvSpPr>
          <p:cNvPr id="44" name="Obdélník 43"/>
          <p:cNvSpPr/>
          <p:nvPr/>
        </p:nvSpPr>
        <p:spPr>
          <a:xfrm>
            <a:off x="9178054" y="3592002"/>
            <a:ext cx="2431272" cy="1659267"/>
          </a:xfrm>
          <a:prstGeom prst="rect">
            <a:avLst/>
          </a:prstGeom>
          <a:solidFill>
            <a:srgbClr val="34B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cs-CZ" sz="1600" dirty="0">
                <a:solidFill>
                  <a:prstClr val="white"/>
                </a:solidFill>
              </a:rPr>
              <a:t>Centrum polymerních systémů</a:t>
            </a:r>
          </a:p>
          <a:p>
            <a:pPr algn="ctr" defTabSz="914400"/>
            <a:r>
              <a:rPr lang="cs-CZ" sz="1600" dirty="0">
                <a:solidFill>
                  <a:prstClr val="white"/>
                </a:solidFill>
              </a:rPr>
              <a:t>Vědeckotechnický park</a:t>
            </a:r>
          </a:p>
          <a:p>
            <a:pPr algn="ctr" defTabSz="914400"/>
            <a:r>
              <a:rPr lang="cs-CZ" sz="1600" dirty="0">
                <a:solidFill>
                  <a:prstClr val="white"/>
                </a:solidFill>
              </a:rPr>
              <a:t>Centrum transferu technologií</a:t>
            </a:r>
          </a:p>
          <a:p>
            <a:pPr algn="ctr" defTabSz="914400"/>
            <a:r>
              <a:rPr lang="cs-CZ" sz="1600" dirty="0">
                <a:solidFill>
                  <a:prstClr val="white"/>
                </a:solidFill>
              </a:rPr>
              <a:t>Centrum výzkumu obouvání</a:t>
            </a:r>
            <a:endParaRPr lang="en-US" sz="1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28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8B28A-F0F4-3894-1CF1-96865B345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>
            <a:extLst>
              <a:ext uri="{FF2B5EF4-FFF2-40B4-BE49-F238E27FC236}">
                <a16:creationId xmlns:a16="http://schemas.microsoft.com/office/drawing/2014/main" id="{F6B15A23-A6C6-FE3B-BEF1-0C11CE3725F3}"/>
              </a:ext>
            </a:extLst>
          </p:cNvPr>
          <p:cNvGrpSpPr/>
          <p:nvPr/>
        </p:nvGrpSpPr>
        <p:grpSpPr>
          <a:xfrm>
            <a:off x="0" y="1043627"/>
            <a:ext cx="12192000" cy="5810655"/>
            <a:chOff x="0" y="1043627"/>
            <a:chExt cx="12192000" cy="5810655"/>
          </a:xfrm>
        </p:grpSpPr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D6361CFB-E362-8A8B-E874-D434B8095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043627"/>
              <a:ext cx="12192000" cy="5810655"/>
            </a:xfrm>
            <a:prstGeom prst="rect">
              <a:avLst/>
            </a:prstGeom>
          </p:spPr>
        </p:pic>
        <p:sp>
          <p:nvSpPr>
            <p:cNvPr id="5" name="Obdélník 4">
              <a:extLst>
                <a:ext uri="{FF2B5EF4-FFF2-40B4-BE49-F238E27FC236}">
                  <a16:creationId xmlns:a16="http://schemas.microsoft.com/office/drawing/2014/main" id="{4AFB1782-FEF5-90F5-8471-515FFA4692A0}"/>
                </a:ext>
              </a:extLst>
            </p:cNvPr>
            <p:cNvSpPr/>
            <p:nvPr/>
          </p:nvSpPr>
          <p:spPr>
            <a:xfrm>
              <a:off x="0" y="1147481"/>
              <a:ext cx="448235" cy="502025"/>
            </a:xfrm>
            <a:prstGeom prst="rect">
              <a:avLst/>
            </a:prstGeom>
            <a:solidFill>
              <a:srgbClr val="FFFA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pic>
        <p:nvPicPr>
          <p:cNvPr id="10" name="Picture 2" descr="Truck &amp; Bus - Zlínský kraj - Q-SERVICE">
            <a:extLst>
              <a:ext uri="{FF2B5EF4-FFF2-40B4-BE49-F238E27FC236}">
                <a16:creationId xmlns:a16="http://schemas.microsoft.com/office/drawing/2014/main" id="{1FB43C4E-FA05-38D4-304E-92C37909D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848" y="80327"/>
            <a:ext cx="1954306" cy="106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37311D5B-EBEB-3928-72E8-B840F1E79D93}"/>
              </a:ext>
            </a:extLst>
          </p:cNvPr>
          <p:cNvSpPr txBox="1"/>
          <p:nvPr/>
        </p:nvSpPr>
        <p:spPr>
          <a:xfrm>
            <a:off x="2859742" y="121704"/>
            <a:ext cx="23011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rgbClr val="080808"/>
                </a:solidFill>
              </a:rPr>
              <a:t>…leží v jihovýchodní části ČR…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6587171-0F7E-4F98-B38A-FBAE5AEA8402}"/>
              </a:ext>
            </a:extLst>
          </p:cNvPr>
          <p:cNvSpPr txBox="1"/>
          <p:nvPr/>
        </p:nvSpPr>
        <p:spPr>
          <a:xfrm>
            <a:off x="7115153" y="121704"/>
            <a:ext cx="49692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080808"/>
                </a:solidFill>
              </a:rPr>
              <a:t>4. nejmenší ze 14 krajů (rozloha ~3 963 km²), ale</a:t>
            </a:r>
          </a:p>
          <a:p>
            <a:r>
              <a:rPr lang="cs-CZ" sz="2000" b="1" dirty="0">
                <a:solidFill>
                  <a:srgbClr val="080808"/>
                </a:solidFill>
              </a:rPr>
              <a:t>5. nejhustěji zalidněný (146,5 obyvatel na 1 km²)</a:t>
            </a:r>
          </a:p>
        </p:txBody>
      </p:sp>
      <p:pic>
        <p:nvPicPr>
          <p:cNvPr id="15" name="Obrázek 14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6F34B5E6-AB89-0719-7DD8-C0F03547A7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152"/>
            <a:ext cx="2889307" cy="117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086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4D8224FC-22E1-E666-32AA-494D82127E7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0" y="295274"/>
            <a:ext cx="12192000" cy="656272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ECCA54C-9A55-F82D-418E-0A0E3F3AD4D9}"/>
              </a:ext>
            </a:extLst>
          </p:cNvPr>
          <p:cNvSpPr txBox="1"/>
          <p:nvPr/>
        </p:nvSpPr>
        <p:spPr>
          <a:xfrm>
            <a:off x="161925" y="1167437"/>
            <a:ext cx="11801475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cs-CZ" sz="2600" b="1" i="1" dirty="0">
                <a:solidFill>
                  <a:schemeClr val="bg1"/>
                </a:solidFill>
                <a:highlight>
                  <a:srgbClr val="080808"/>
                </a:highlight>
              </a:rPr>
              <a:t>Strategie rozvoje Zlínského kraje 2030:</a:t>
            </a:r>
          </a:p>
          <a:p>
            <a:pPr marL="342900" indent="-2571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b="1" i="1" u="sng" dirty="0">
                <a:solidFill>
                  <a:srgbClr val="080808"/>
                </a:solidFill>
              </a:rPr>
              <a:t>Vize:</a:t>
            </a:r>
            <a:r>
              <a:rPr lang="cs-CZ" sz="2200" dirty="0">
                <a:solidFill>
                  <a:srgbClr val="080808"/>
                </a:solidFill>
              </a:rPr>
              <a:t> </a:t>
            </a:r>
            <a:r>
              <a:rPr lang="cs-CZ" sz="2200" b="1" dirty="0">
                <a:solidFill>
                  <a:srgbClr val="080808"/>
                </a:solidFill>
              </a:rPr>
              <a:t>Zlínský kraj = atraktivní, konkurenceschopný, klimaticky zodpovědný a technologicky vyspělý region s vysokou kvalitou života obyvatel.</a:t>
            </a:r>
          </a:p>
          <a:p>
            <a:pPr marL="342900" indent="-2571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b="1" i="1" u="sng" dirty="0">
                <a:solidFill>
                  <a:srgbClr val="080808"/>
                </a:solidFill>
              </a:rPr>
              <a:t>Pilíře:</a:t>
            </a:r>
            <a:r>
              <a:rPr lang="cs-CZ" sz="2200" b="1" dirty="0">
                <a:solidFill>
                  <a:srgbClr val="080808"/>
                </a:solidFill>
              </a:rPr>
              <a:t> 1) Ekonomika a trh práce, 2) Lidé a kvalita života, 3) Prostředí pro život</a:t>
            </a:r>
          </a:p>
          <a:p>
            <a:pPr marL="342900" indent="-2571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b="1" i="1" u="sng" dirty="0">
                <a:solidFill>
                  <a:srgbClr val="080808"/>
                </a:solidFill>
              </a:rPr>
              <a:t>Priorita 2.1 Vzdělaná populace</a:t>
            </a:r>
            <a:r>
              <a:rPr lang="cs-CZ" sz="2200" b="1" i="1" dirty="0">
                <a:solidFill>
                  <a:srgbClr val="080808"/>
                </a:solidFill>
              </a:rPr>
              <a:t> – </a:t>
            </a:r>
            <a:r>
              <a:rPr lang="cs-CZ" sz="2000" b="1" i="1" dirty="0">
                <a:solidFill>
                  <a:srgbClr val="080808"/>
                </a:solidFill>
              </a:rPr>
              <a:t>2.1.2 Posilování UTB jako regionálního centra vzdělávání</a:t>
            </a:r>
          </a:p>
          <a:p>
            <a:pPr marL="4848225" lvl="8" indent="-1112838">
              <a:spcAft>
                <a:spcPts val="1800"/>
              </a:spcAft>
            </a:pPr>
            <a:r>
              <a:rPr lang="cs-CZ" sz="2000" b="1" i="1" dirty="0">
                <a:solidFill>
                  <a:srgbClr val="080808"/>
                </a:solidFill>
              </a:rPr>
              <a:t>   2.1.3 Koordinace vzdělávacích aktivit napříč jednotlivými stupni vzdělávání</a:t>
            </a:r>
          </a:p>
          <a:p>
            <a:pPr>
              <a:spcAft>
                <a:spcPts val="600"/>
              </a:spcAft>
            </a:pPr>
            <a:r>
              <a:rPr lang="cs-CZ" sz="2600" b="1" i="1" dirty="0">
                <a:solidFill>
                  <a:schemeClr val="bg1"/>
                </a:solidFill>
                <a:highlight>
                  <a:srgbClr val="080808"/>
                </a:highlight>
              </a:rPr>
              <a:t>Regionální inovační strategie Zlínského kraje (krajská příloha Národní RIS3 strategie)</a:t>
            </a:r>
          </a:p>
          <a:p>
            <a:pPr marL="342900" indent="-2571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rgbClr val="080808"/>
                </a:solidFill>
              </a:rPr>
              <a:t>Definuje odvětvové a průřezové domény specializace kraje - vymezeny dle výzkumného a inovačního potenciálu UTB, klastrů a firem</a:t>
            </a:r>
          </a:p>
          <a:p>
            <a:pPr marL="342900" indent="-257175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rgbClr val="080808"/>
                </a:solidFill>
              </a:rPr>
              <a:t>ZLINNOVATION a řídící výbor RIS - </a:t>
            </a:r>
            <a:r>
              <a:rPr lang="cs-CZ" sz="2000" b="1" dirty="0">
                <a:solidFill>
                  <a:srgbClr val="080808"/>
                </a:solidFill>
              </a:rPr>
              <a:t>„triple helix“ partnerství (akademický, podnikatelský a veřejný sektor)</a:t>
            </a:r>
          </a:p>
          <a:p>
            <a:pPr>
              <a:spcAft>
                <a:spcPts val="600"/>
              </a:spcAft>
            </a:pPr>
            <a:r>
              <a:rPr lang="cs-CZ" sz="2600" b="1" i="1" dirty="0">
                <a:solidFill>
                  <a:schemeClr val="bg1"/>
                </a:solidFill>
                <a:highlight>
                  <a:srgbClr val="080808"/>
                </a:highlight>
              </a:rPr>
              <a:t>SMART Region 2030</a:t>
            </a:r>
          </a:p>
          <a:p>
            <a:pPr marL="342900" indent="-2571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80808"/>
                </a:solidFill>
              </a:rPr>
              <a:t>Partnerství kraje a UTB v osvětě, komunikaci a zavádění chytrých řešení ve veřejné správě, mobilitě, životním prostředí, energetice, vzdělávání, kultuře, sociálních službách, zdravotnictví, podnikání, cestovním ruchu</a:t>
            </a:r>
            <a:endParaRPr lang="cs-CZ" sz="2000" dirty="0">
              <a:solidFill>
                <a:srgbClr val="080808"/>
              </a:solidFill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E9B414FF-C2B9-5715-18D4-003C757489EF}"/>
              </a:ext>
            </a:extLst>
          </p:cNvPr>
          <p:cNvSpPr/>
          <p:nvPr/>
        </p:nvSpPr>
        <p:spPr>
          <a:xfrm>
            <a:off x="0" y="0"/>
            <a:ext cx="12192000" cy="1028700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Obrázek 14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A7130F1C-6EA4-7267-E339-44FC42C935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152"/>
            <a:ext cx="2889307" cy="1171008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9D1A84C2-E49D-4F84-4C75-A018850FA3C8}"/>
              </a:ext>
            </a:extLst>
          </p:cNvPr>
          <p:cNvSpPr txBox="1"/>
          <p:nvPr/>
        </p:nvSpPr>
        <p:spPr>
          <a:xfrm>
            <a:off x="2657475" y="279887"/>
            <a:ext cx="9534524" cy="492443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pPr algn="ctr"/>
            <a:r>
              <a:rPr lang="cs-CZ" sz="2600" b="1" dirty="0">
                <a:solidFill>
                  <a:schemeClr val="bg1"/>
                </a:solidFill>
                <a:highlight>
                  <a:srgbClr val="080808"/>
                </a:highlight>
              </a:rPr>
              <a:t>Klíčové krajské strategie definující spolupráci Zlínského kraje a UTB</a:t>
            </a:r>
          </a:p>
        </p:txBody>
      </p:sp>
    </p:spTree>
    <p:extLst>
      <p:ext uri="{BB962C8B-B14F-4D97-AF65-F5344CB8AC3E}">
        <p14:creationId xmlns:p14="http://schemas.microsoft.com/office/powerpoint/2010/main" val="1730905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A560013-89D0-F51E-1159-C01CB4753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83" y="1614742"/>
            <a:ext cx="7335274" cy="480127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20BCFB3-2D49-9A71-00F2-5E019E219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7129"/>
            <a:ext cx="12107965" cy="112410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39506528-AFC8-568E-3A86-64E2B35B2CAF}"/>
              </a:ext>
            </a:extLst>
          </p:cNvPr>
          <p:cNvSpPr txBox="1"/>
          <p:nvPr/>
        </p:nvSpPr>
        <p:spPr>
          <a:xfrm>
            <a:off x="7721600" y="1635424"/>
            <a:ext cx="434581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/>
              <a:t>Projekce předpovídá setrvalý úbytek počtu obyvatel ze stávajících 580 tis. na cca </a:t>
            </a:r>
            <a:r>
              <a:rPr lang="cs-CZ" sz="2400" b="1" dirty="0"/>
              <a:t>504 tis. obyvatel!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/>
              <a:t>Nejvýraznější pokles je prognózován u obyvatel ve věku 15-65 let (minus 91 tis. lidí do roku 2050).</a:t>
            </a:r>
            <a:r>
              <a:rPr lang="cs-CZ" sz="2400" b="1" dirty="0"/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/>
              <a:t>Obyvatelstvo ZK 65+ bude oproti tomu výrazně růst (+39 tis. lidí do roku 2050).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/>
              <a:t>Dětí bude v kraji v roce 2050 téměř -25 tis. oproti současnosti.</a:t>
            </a:r>
          </a:p>
        </p:txBody>
      </p:sp>
    </p:spTree>
    <p:extLst>
      <p:ext uri="{BB962C8B-B14F-4D97-AF65-F5344CB8AC3E}">
        <p14:creationId xmlns:p14="http://schemas.microsoft.com/office/powerpoint/2010/main" val="4223829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D0394FE2-BDDA-4ECE-B320-81AE19E90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114" name="Rectangle 4113">
            <a:extLst>
              <a:ext uri="{FF2B5EF4-FFF2-40B4-BE49-F238E27FC236}">
                <a16:creationId xmlns:a16="http://schemas.microsoft.com/office/drawing/2014/main" id="{0625AAC5-802A-4197-8804-2B78FF65C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16" name="Rectangle: Rounded Corners 4115">
            <a:extLst>
              <a:ext uri="{FF2B5EF4-FFF2-40B4-BE49-F238E27FC236}">
                <a16:creationId xmlns:a16="http://schemas.microsoft.com/office/drawing/2014/main" id="{A1B139DD-0E8D-42FA-9171-C5F001754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09BE34A-0A7A-D468-192C-BC63250489F4}"/>
              </a:ext>
            </a:extLst>
          </p:cNvPr>
          <p:cNvSpPr txBox="1"/>
          <p:nvPr/>
        </p:nvSpPr>
        <p:spPr>
          <a:xfrm>
            <a:off x="2625344" y="1251712"/>
            <a:ext cx="6958584" cy="603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2400" b="1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Společná</a:t>
            </a: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mise … </a:t>
            </a:r>
            <a:r>
              <a:rPr lang="en-US" sz="2400" b="1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vzdělávání</a:t>
            </a: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b="1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není</a:t>
            </a: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b="1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izolované</a:t>
            </a: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400" b="1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ovlivňuje</a:t>
            </a: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b="1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regionální</a:t>
            </a: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rozvoj, </a:t>
            </a:r>
            <a:r>
              <a:rPr lang="en-US" sz="2400" b="1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inovace</a:t>
            </a: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2400" b="1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kvalitu</a:t>
            </a:r>
            <a:r>
              <a:rPr lang="en-US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b="1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života</a:t>
            </a:r>
            <a:endParaRPr lang="en-US" sz="2400" b="1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https://www.utb.cz/wp-content/uploads/2024/03/zlin_gahurac_mrakodrap_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8" r="20546" b="1"/>
          <a:stretch>
            <a:fillRect/>
          </a:stretch>
        </p:blipFill>
        <p:spPr bwMode="auto">
          <a:xfrm>
            <a:off x="419830" y="2128345"/>
            <a:ext cx="5577840" cy="408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Univerzita Tomáše Bati ve Zlíně – Wikipedie">
            <a:extLst>
              <a:ext uri="{FF2B5EF4-FFF2-40B4-BE49-F238E27FC236}">
                <a16:creationId xmlns:a16="http://schemas.microsoft.com/office/drawing/2014/main" id="{27A7CAF6-6595-3CA2-3E0E-99CDBCBB7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95" b="2"/>
          <a:stretch>
            <a:fillRect/>
          </a:stretch>
        </p:blipFill>
        <p:spPr bwMode="auto">
          <a:xfrm>
            <a:off x="6194332" y="2128367"/>
            <a:ext cx="5577840" cy="408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B4FC721-D95B-F92E-6BA3-2D4199B1C20F}"/>
              </a:ext>
            </a:extLst>
          </p:cNvPr>
          <p:cNvSpPr txBox="1"/>
          <p:nvPr/>
        </p:nvSpPr>
        <p:spPr>
          <a:xfrm>
            <a:off x="1903615" y="386080"/>
            <a:ext cx="838477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kern="1200" dirty="0" err="1">
                <a:solidFill>
                  <a:srgbClr val="E65014"/>
                </a:solidFill>
                <a:latin typeface="+mj-lt"/>
                <a:ea typeface="+mj-ea"/>
                <a:cs typeface="+mj-cs"/>
              </a:rPr>
              <a:t>Strategické</a:t>
            </a:r>
            <a:r>
              <a:rPr lang="en-US" sz="3800" b="1" kern="1200" dirty="0">
                <a:solidFill>
                  <a:srgbClr val="E6501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kern="1200" dirty="0" err="1">
                <a:solidFill>
                  <a:srgbClr val="E65014"/>
                </a:solidFill>
                <a:latin typeface="+mj-lt"/>
                <a:ea typeface="+mj-ea"/>
                <a:cs typeface="+mj-cs"/>
              </a:rPr>
              <a:t>partnerství</a:t>
            </a:r>
            <a:r>
              <a:rPr lang="en-US" sz="3800" b="1" kern="1200" dirty="0">
                <a:solidFill>
                  <a:srgbClr val="E65014"/>
                </a:solidFill>
                <a:latin typeface="+mj-lt"/>
                <a:ea typeface="+mj-ea"/>
                <a:cs typeface="+mj-cs"/>
              </a:rPr>
              <a:t> (UTB &amp; </a:t>
            </a:r>
            <a:r>
              <a:rPr lang="en-US" sz="3800" b="1" kern="1200" dirty="0" err="1">
                <a:solidFill>
                  <a:srgbClr val="E65014"/>
                </a:solidFill>
                <a:latin typeface="+mj-lt"/>
                <a:ea typeface="+mj-ea"/>
                <a:cs typeface="+mj-cs"/>
              </a:rPr>
              <a:t>Zlínský</a:t>
            </a:r>
            <a:r>
              <a:rPr lang="en-US" sz="3800" b="1" kern="1200" dirty="0">
                <a:solidFill>
                  <a:srgbClr val="E65014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kern="1200" dirty="0" err="1">
                <a:solidFill>
                  <a:srgbClr val="E65014"/>
                </a:solidFill>
                <a:latin typeface="+mj-lt"/>
                <a:ea typeface="+mj-ea"/>
                <a:cs typeface="+mj-cs"/>
              </a:rPr>
              <a:t>kraj</a:t>
            </a:r>
            <a:r>
              <a:rPr lang="en-US" sz="3800" b="1" kern="1200" dirty="0">
                <a:solidFill>
                  <a:srgbClr val="E65014"/>
                </a:solidFill>
                <a:latin typeface="+mj-lt"/>
                <a:ea typeface="+mj-ea"/>
                <a:cs typeface="+mj-cs"/>
              </a:rPr>
              <a:t>)</a:t>
            </a:r>
            <a:endParaRPr lang="cs-CZ" sz="3800" b="1" dirty="0">
              <a:solidFill>
                <a:srgbClr val="E6501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025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B173219-ACC0-4B94-F4E4-4405BB041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800" dirty="0" err="1"/>
              <a:t>Smlouva</a:t>
            </a:r>
            <a:r>
              <a:rPr lang="en-US" sz="3800" dirty="0"/>
              <a:t> o </a:t>
            </a:r>
            <a:r>
              <a:rPr lang="en-US" sz="3800" dirty="0" err="1"/>
              <a:t>dlouhodobé</a:t>
            </a:r>
            <a:r>
              <a:rPr lang="en-US" sz="3800" dirty="0"/>
              <a:t> </a:t>
            </a:r>
            <a:r>
              <a:rPr lang="en-US" sz="3800" dirty="0" err="1"/>
              <a:t>spolupráci</a:t>
            </a:r>
            <a:r>
              <a:rPr lang="en-US" sz="3800" dirty="0"/>
              <a:t> </a:t>
            </a:r>
            <a:r>
              <a:rPr lang="en-US" sz="3800" dirty="0" err="1"/>
              <a:t>mezi</a:t>
            </a:r>
            <a:r>
              <a:rPr lang="en-US" sz="3800" dirty="0"/>
              <a:t> </a:t>
            </a:r>
            <a:r>
              <a:rPr lang="en-US" sz="3800" dirty="0" err="1"/>
              <a:t>Zlínským</a:t>
            </a:r>
            <a:r>
              <a:rPr lang="en-US" sz="3800" dirty="0"/>
              <a:t> </a:t>
            </a:r>
            <a:r>
              <a:rPr lang="en-US" sz="3800" dirty="0" err="1"/>
              <a:t>krajem</a:t>
            </a:r>
            <a:r>
              <a:rPr lang="en-US" sz="3800" dirty="0"/>
              <a:t> a </a:t>
            </a:r>
            <a:r>
              <a:rPr lang="en-US" sz="3800" dirty="0" err="1"/>
              <a:t>Univerzitou</a:t>
            </a:r>
            <a:r>
              <a:rPr lang="en-US" sz="3800" dirty="0"/>
              <a:t> </a:t>
            </a:r>
            <a:r>
              <a:rPr lang="en-US" sz="3800" dirty="0" err="1"/>
              <a:t>Tomáše</a:t>
            </a:r>
            <a:r>
              <a:rPr lang="en-US" sz="3800" dirty="0"/>
              <a:t> Bati ve Zlíně (</a:t>
            </a:r>
            <a:r>
              <a:rPr lang="en-US" sz="3800" dirty="0" err="1"/>
              <a:t>březen</a:t>
            </a:r>
            <a:r>
              <a:rPr lang="en-US" sz="3800" dirty="0"/>
              <a:t> 2024)</a:t>
            </a:r>
          </a:p>
        </p:txBody>
      </p:sp>
      <p:sp>
        <p:nvSpPr>
          <p:cNvPr id="717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5EE8E28-281A-8364-070A-DC21AF838E1D}"/>
              </a:ext>
            </a:extLst>
          </p:cNvPr>
          <p:cNvSpPr txBox="1"/>
          <p:nvPr/>
        </p:nvSpPr>
        <p:spPr>
          <a:xfrm>
            <a:off x="572492" y="1911493"/>
            <a:ext cx="6874787" cy="446289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571500" indent="-457200" algn="just" defTabSz="914400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600" dirty="0" err="1"/>
              <a:t>Historicky</a:t>
            </a:r>
            <a:r>
              <a:rPr lang="en-US" sz="2600" dirty="0"/>
              <a:t> </a:t>
            </a:r>
            <a:r>
              <a:rPr lang="en-US" sz="2600" dirty="0" err="1"/>
              <a:t>první</a:t>
            </a:r>
            <a:r>
              <a:rPr lang="en-US" sz="2600" dirty="0"/>
              <a:t> </a:t>
            </a:r>
            <a:r>
              <a:rPr lang="en-US" sz="2600" dirty="0" err="1"/>
              <a:t>dohoda</a:t>
            </a:r>
            <a:r>
              <a:rPr lang="en-US" sz="2600" dirty="0"/>
              <a:t> o </a:t>
            </a:r>
            <a:r>
              <a:rPr lang="en-US" sz="2600" dirty="0" err="1"/>
              <a:t>dlouhodobé</a:t>
            </a:r>
            <a:r>
              <a:rPr lang="en-US" sz="2600" dirty="0"/>
              <a:t> </a:t>
            </a:r>
            <a:r>
              <a:rPr lang="en-US" sz="2600" dirty="0" err="1"/>
              <a:t>spolupráci</a:t>
            </a:r>
            <a:endParaRPr lang="en-US" sz="2600" dirty="0"/>
          </a:p>
          <a:p>
            <a:pPr marL="571500" indent="-457200" algn="just" defTabSz="914400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endParaRPr lang="en-US" sz="2600" dirty="0"/>
          </a:p>
          <a:p>
            <a:pPr marL="571500" indent="-457200" algn="just" defTabSz="914400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600" dirty="0" err="1"/>
              <a:t>Stabilní</a:t>
            </a:r>
            <a:r>
              <a:rPr lang="en-US" sz="2600" dirty="0"/>
              <a:t> </a:t>
            </a:r>
            <a:r>
              <a:rPr lang="en-US" sz="2600" dirty="0" err="1"/>
              <a:t>rámec</a:t>
            </a:r>
            <a:r>
              <a:rPr lang="en-US" sz="2600" dirty="0"/>
              <a:t> pro rozvoj </a:t>
            </a:r>
            <a:r>
              <a:rPr lang="en-US" sz="2600" dirty="0" err="1"/>
              <a:t>vzdělávacích</a:t>
            </a:r>
            <a:r>
              <a:rPr lang="en-US" sz="2600" dirty="0"/>
              <a:t> a </a:t>
            </a:r>
            <a:r>
              <a:rPr lang="en-US" sz="2600" dirty="0" err="1"/>
              <a:t>vědeckých</a:t>
            </a:r>
            <a:r>
              <a:rPr lang="en-US" sz="2600" dirty="0"/>
              <a:t> </a:t>
            </a:r>
            <a:r>
              <a:rPr lang="en-US" sz="2600" dirty="0" err="1"/>
              <a:t>aktivit</a:t>
            </a:r>
            <a:endParaRPr lang="en-US" sz="2600" dirty="0"/>
          </a:p>
          <a:p>
            <a:pPr marL="228600" indent="-457200" algn="just" defTabSz="914400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endParaRPr lang="en-US" sz="2600" dirty="0"/>
          </a:p>
          <a:p>
            <a:pPr marL="571500" indent="-457200" algn="just" defTabSz="914400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600" dirty="0" err="1"/>
              <a:t>Systematický</a:t>
            </a:r>
            <a:r>
              <a:rPr lang="en-US" sz="2600" dirty="0"/>
              <a:t> rozvoj </a:t>
            </a:r>
            <a:r>
              <a:rPr lang="en-US" sz="2600" dirty="0" err="1"/>
              <a:t>území</a:t>
            </a:r>
            <a:r>
              <a:rPr lang="en-US" sz="2600" dirty="0"/>
              <a:t> Zlínského </a:t>
            </a:r>
            <a:r>
              <a:rPr lang="en-US" sz="2600" dirty="0" err="1"/>
              <a:t>kraje</a:t>
            </a:r>
            <a:r>
              <a:rPr lang="en-US" sz="2600" dirty="0"/>
              <a:t>, </a:t>
            </a:r>
            <a:r>
              <a:rPr lang="en-US" sz="2600" dirty="0" err="1"/>
              <a:t>vytváření</a:t>
            </a:r>
            <a:r>
              <a:rPr lang="en-US" sz="2600" dirty="0"/>
              <a:t> </a:t>
            </a:r>
            <a:r>
              <a:rPr lang="en-US" sz="2600" dirty="0" err="1"/>
              <a:t>podmínek</a:t>
            </a:r>
            <a:r>
              <a:rPr lang="en-US" sz="2600" dirty="0"/>
              <a:t> pro rozvoj </a:t>
            </a:r>
            <a:r>
              <a:rPr lang="en-US" sz="2600" dirty="0" err="1"/>
              <a:t>vzdělávání</a:t>
            </a:r>
            <a:r>
              <a:rPr lang="en-US" sz="2600" dirty="0"/>
              <a:t>, </a:t>
            </a:r>
            <a:r>
              <a:rPr lang="en-US" sz="2600" dirty="0" err="1"/>
              <a:t>výzkumu</a:t>
            </a:r>
            <a:r>
              <a:rPr lang="en-US" sz="2600" dirty="0"/>
              <a:t>, </a:t>
            </a:r>
            <a:r>
              <a:rPr lang="en-US" sz="2600" dirty="0" err="1"/>
              <a:t>inovací</a:t>
            </a:r>
            <a:r>
              <a:rPr lang="en-US" sz="2600" dirty="0"/>
              <a:t>, </a:t>
            </a:r>
            <a:r>
              <a:rPr lang="en-US" sz="2600" dirty="0" err="1"/>
              <a:t>podnikání</a:t>
            </a:r>
            <a:r>
              <a:rPr lang="en-US" sz="2600" dirty="0"/>
              <a:t> a </a:t>
            </a:r>
            <a:r>
              <a:rPr lang="en-US" sz="2600" dirty="0" err="1"/>
              <a:t>kvality</a:t>
            </a:r>
            <a:r>
              <a:rPr lang="en-US" sz="2600" dirty="0"/>
              <a:t> </a:t>
            </a:r>
            <a:r>
              <a:rPr lang="en-US" sz="2600" dirty="0" err="1"/>
              <a:t>života</a:t>
            </a:r>
            <a:endParaRPr lang="en-US" sz="2600" dirty="0"/>
          </a:p>
          <a:p>
            <a:pPr marL="228600" indent="-457200" algn="just" defTabSz="914400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endParaRPr lang="en-US" sz="2600" dirty="0"/>
          </a:p>
          <a:p>
            <a:pPr marL="571500" indent="-457200" algn="just" defTabSz="914400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600" dirty="0"/>
              <a:t>UTB – </a:t>
            </a:r>
            <a:r>
              <a:rPr lang="en-US" sz="2600" dirty="0" err="1"/>
              <a:t>klíčový</a:t>
            </a:r>
            <a:r>
              <a:rPr lang="en-US" sz="2600" dirty="0"/>
              <a:t> partner pro </a:t>
            </a:r>
            <a:r>
              <a:rPr lang="en-US" sz="2600" dirty="0" err="1"/>
              <a:t>další</a:t>
            </a:r>
            <a:r>
              <a:rPr lang="en-US" sz="2600" dirty="0"/>
              <a:t> rozvoj </a:t>
            </a:r>
            <a:r>
              <a:rPr lang="en-US" sz="2600" dirty="0" err="1"/>
              <a:t>kraje</a:t>
            </a:r>
            <a:endParaRPr lang="en-US" sz="2600" dirty="0"/>
          </a:p>
          <a:p>
            <a:pPr marL="571500" indent="-457200" algn="just" defTabSz="914400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endParaRPr lang="en-US" sz="2600" dirty="0"/>
          </a:p>
          <a:p>
            <a:pPr marL="571500" indent="-457200" algn="just" defTabSz="914400">
              <a:lnSpc>
                <a:spcPct val="90000"/>
              </a:lnSpc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600" dirty="0" err="1"/>
              <a:t>Vzdělávání</a:t>
            </a:r>
            <a:r>
              <a:rPr lang="en-US" sz="2600" dirty="0"/>
              <a:t> pro rozvoj </a:t>
            </a:r>
            <a:r>
              <a:rPr lang="en-US" sz="2600" dirty="0" err="1"/>
              <a:t>regionu</a:t>
            </a:r>
            <a:r>
              <a:rPr lang="en-US" sz="2600" dirty="0"/>
              <a:t> </a:t>
            </a:r>
            <a:r>
              <a:rPr lang="en-US" sz="2600" dirty="0" err="1"/>
              <a:t>nesmírně</a:t>
            </a:r>
            <a:r>
              <a:rPr lang="en-US" sz="2600" dirty="0"/>
              <a:t> </a:t>
            </a:r>
            <a:r>
              <a:rPr lang="en-US" sz="2600" dirty="0" err="1"/>
              <a:t>důležité</a:t>
            </a:r>
            <a:endParaRPr lang="en-US" sz="2600" dirty="0"/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5116FCBE-9564-3718-311C-8750DAFC5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ffectLst>
            <a:glow rad="127000">
              <a:srgbClr val="E65014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7">
            <a:extLst>
              <a:ext uri="{FF2B5EF4-FFF2-40B4-BE49-F238E27FC236}">
                <a16:creationId xmlns:a16="http://schemas.microsoft.com/office/drawing/2014/main" id="{44499C65-0445-0838-5E97-712F791B02ED}"/>
              </a:ext>
            </a:extLst>
          </p:cNvPr>
          <p:cNvGrpSpPr>
            <a:grpSpLocks noChangeAspect="1"/>
          </p:cNvGrpSpPr>
          <p:nvPr/>
        </p:nvGrpSpPr>
        <p:grpSpPr>
          <a:xfrm>
            <a:off x="9940896" y="-1360734"/>
            <a:ext cx="3351652" cy="3351652"/>
            <a:chOff x="0" y="0"/>
            <a:chExt cx="8937738" cy="8937738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BAEF54E8-49E2-B116-1676-09EAF91C1967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5878C465-8D49-6D43-9D0A-C8523E86247A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4000727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85EE8E28-281A-8364-070A-DC21AF838E1D}"/>
              </a:ext>
            </a:extLst>
          </p:cNvPr>
          <p:cNvSpPr txBox="1"/>
          <p:nvPr/>
        </p:nvSpPr>
        <p:spPr>
          <a:xfrm>
            <a:off x="1014486" y="877888"/>
            <a:ext cx="10486633" cy="5724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cs-CZ" sz="28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cs-CZ" sz="2600" dirty="0"/>
              <a:t>Dotace 200 milionů korun Univerzitě Tomáše Bati ve Zlíně (UTB) na výstavbu nového objektu Fakulty technologické</a:t>
            </a:r>
          </a:p>
          <a:p>
            <a:pPr algn="just"/>
            <a:endParaRPr lang="cs-CZ" sz="26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cs-CZ" sz="2600" dirty="0"/>
              <a:t>Zvýšení počtu studentů o 400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cs-CZ" sz="26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cs-CZ" sz="2600" dirty="0"/>
              <a:t>Akreditace v oblasti strojírenství, polovodičových materiálů, záchranářství, radiologie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cs-CZ" sz="2600" dirty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cs-CZ" sz="2600" dirty="0"/>
              <a:t>Přednášky pro ZŠ/SŠ/veřejnost aj. </a:t>
            </a:r>
            <a:endParaRPr lang="cs-CZ" sz="2800" dirty="0"/>
          </a:p>
          <a:p>
            <a:pPr algn="just"/>
            <a:endParaRPr lang="cs-CZ" sz="2600" dirty="0"/>
          </a:p>
          <a:p>
            <a:pPr algn="just"/>
            <a:r>
              <a:rPr lang="cs-CZ" sz="2600" b="1" dirty="0">
                <a:solidFill>
                  <a:srgbClr val="E65014"/>
                </a:solidFill>
              </a:rPr>
              <a:t>Best </a:t>
            </a:r>
            <a:r>
              <a:rPr lang="cs-CZ" sz="2600" b="1" dirty="0" err="1">
                <a:solidFill>
                  <a:srgbClr val="E65014"/>
                </a:solidFill>
              </a:rPr>
              <a:t>practice</a:t>
            </a:r>
            <a:r>
              <a:rPr lang="cs-CZ" sz="2600" b="1" dirty="0">
                <a:solidFill>
                  <a:srgbClr val="E65014"/>
                </a:solidFill>
              </a:rPr>
              <a:t>: Společná investice do lidských zdrojů přispívá k dlouhodobému rozvoji regionu.</a:t>
            </a:r>
          </a:p>
          <a:p>
            <a:pPr algn="just"/>
            <a:endParaRPr lang="cs-CZ" sz="2600" b="1" dirty="0">
              <a:solidFill>
                <a:srgbClr val="E65014"/>
              </a:solidFill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2030758B-EC00-B1C9-8406-B61EF1711E1C}"/>
              </a:ext>
            </a:extLst>
          </p:cNvPr>
          <p:cNvGrpSpPr>
            <a:grpSpLocks noChangeAspect="1"/>
          </p:cNvGrpSpPr>
          <p:nvPr/>
        </p:nvGrpSpPr>
        <p:grpSpPr>
          <a:xfrm>
            <a:off x="10144096" y="-1553774"/>
            <a:ext cx="3351652" cy="3351652"/>
            <a:chOff x="0" y="0"/>
            <a:chExt cx="8937738" cy="8937738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1174BF23-D9D4-2573-45A9-EC064020EFCE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C2F94D8B-54C9-2374-2EB3-B92FADFC2E8B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7">
            <a:extLst>
              <a:ext uri="{FF2B5EF4-FFF2-40B4-BE49-F238E27FC236}">
                <a16:creationId xmlns:a16="http://schemas.microsoft.com/office/drawing/2014/main" id="{849B8DEC-CF8B-4DC8-FA7D-542FC773EEE6}"/>
              </a:ext>
            </a:extLst>
          </p:cNvPr>
          <p:cNvGrpSpPr>
            <a:grpSpLocks noChangeAspect="1"/>
          </p:cNvGrpSpPr>
          <p:nvPr/>
        </p:nvGrpSpPr>
        <p:grpSpPr>
          <a:xfrm>
            <a:off x="4759296" y="5395666"/>
            <a:ext cx="3351652" cy="3351652"/>
            <a:chOff x="0" y="0"/>
            <a:chExt cx="8937738" cy="8937738"/>
          </a:xfrm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DF85BA1F-F523-9B84-984B-0B0E80492CD3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29E58062-4FD3-B102-BC2F-44371EE24D9B}"/>
                </a:ext>
              </a:extLst>
            </p:cNvPr>
            <p:cNvSpPr/>
            <p:nvPr/>
          </p:nvSpPr>
          <p:spPr>
            <a:xfrm rot="8336376">
              <a:off x="1301417" y="1301417"/>
              <a:ext cx="6334905" cy="6334905"/>
            </a:xfrm>
            <a:custGeom>
              <a:avLst/>
              <a:gdLst/>
              <a:ahLst/>
              <a:cxnLst/>
              <a:rect l="l" t="t" r="r" b="b"/>
              <a:pathLst>
                <a:path w="6334905" h="6334905">
                  <a:moveTo>
                    <a:pt x="0" y="0"/>
                  </a:moveTo>
                  <a:lnTo>
                    <a:pt x="6334904" y="0"/>
                  </a:lnTo>
                  <a:lnTo>
                    <a:pt x="6334904" y="6334904"/>
                  </a:lnTo>
                  <a:lnTo>
                    <a:pt x="0" y="63349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01541390"/>
      </p:ext>
    </p:extLst>
  </p:cSld>
  <p:clrMapOvr>
    <a:masterClrMapping/>
  </p:clrMapOvr>
</p:sld>
</file>

<file path=ppt/theme/theme1.xml><?xml version="1.0" encoding="utf-8"?>
<a:theme xmlns:a="http://schemas.openxmlformats.org/drawingml/2006/main" name="1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8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AC6C446A9AEC4887B6240C14C150AE" ma:contentTypeVersion="17" ma:contentTypeDescription="Vytvoří nový dokument" ma:contentTypeScope="" ma:versionID="a407e1d7f78221ae44b939295df29239">
  <xsd:schema xmlns:xsd="http://www.w3.org/2001/XMLSchema" xmlns:xs="http://www.w3.org/2001/XMLSchema" xmlns:p="http://schemas.microsoft.com/office/2006/metadata/properties" xmlns:ns2="dd24b7f9-e3ee-43c2-949c-e36816f2a2d5" xmlns:ns3="f999670f-2a3f-4325-aa6f-19973f59f571" targetNamespace="http://schemas.microsoft.com/office/2006/metadata/properties" ma:root="true" ma:fieldsID="bd9984cb43e2eb16a0bfd1cff163aaa3" ns2:_="" ns3:_="">
    <xsd:import namespace="dd24b7f9-e3ee-43c2-949c-e36816f2a2d5"/>
    <xsd:import namespace="f999670f-2a3f-4325-aa6f-19973f59f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24b7f9-e3ee-43c2-949c-e36816f2a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9670f-2a3f-4325-aa6f-19973f59f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152b38a-fce6-41ec-836c-f182c555964f}" ma:internalName="TaxCatchAll" ma:showField="CatchAllData" ma:web="f999670f-2a3f-4325-aa6f-19973f59f5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d24b7f9-e3ee-43c2-949c-e36816f2a2d5">
      <Terms xmlns="http://schemas.microsoft.com/office/infopath/2007/PartnerControls"/>
    </lcf76f155ced4ddcb4097134ff3c332f>
    <TaxCatchAll xmlns="f999670f-2a3f-4325-aa6f-19973f59f571" xsi:nil="true"/>
  </documentManagement>
</p:properties>
</file>

<file path=customXml/itemProps1.xml><?xml version="1.0" encoding="utf-8"?>
<ds:datastoreItem xmlns:ds="http://schemas.openxmlformats.org/officeDocument/2006/customXml" ds:itemID="{21F835D6-6D6E-4451-9E17-7C91CC870864}"/>
</file>

<file path=customXml/itemProps2.xml><?xml version="1.0" encoding="utf-8"?>
<ds:datastoreItem xmlns:ds="http://schemas.openxmlformats.org/officeDocument/2006/customXml" ds:itemID="{BF0A298A-C705-4D7A-8241-2FD746A83B00}"/>
</file>

<file path=customXml/itemProps3.xml><?xml version="1.0" encoding="utf-8"?>
<ds:datastoreItem xmlns:ds="http://schemas.openxmlformats.org/officeDocument/2006/customXml" ds:itemID="{4FD885B6-F0C5-4D16-83A1-39DB1E453153}"/>
</file>

<file path=docProps/app.xml><?xml version="1.0" encoding="utf-8"?>
<Properties xmlns="http://schemas.openxmlformats.org/officeDocument/2006/extended-properties" xmlns:vt="http://schemas.openxmlformats.org/officeDocument/2006/docPropsVTypes">
  <TotalTime>17254</TotalTime>
  <Words>1219</Words>
  <Application>Microsoft Office PowerPoint</Application>
  <PresentationFormat>Širokoúhlá obrazovka</PresentationFormat>
  <Paragraphs>164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23</vt:i4>
      </vt:variant>
    </vt:vector>
  </HeadingPairs>
  <TitlesOfParts>
    <vt:vector size="33" baseType="lpstr">
      <vt:lpstr>Arial</vt:lpstr>
      <vt:lpstr>Arial Narrow</vt:lpstr>
      <vt:lpstr>Avenir Next LT Pro</vt:lpstr>
      <vt:lpstr>Calibri</vt:lpstr>
      <vt:lpstr>Segoe UI Black</vt:lpstr>
      <vt:lpstr>UTB Text</vt:lpstr>
      <vt:lpstr>Wingdings</vt:lpstr>
      <vt:lpstr>1_Motiv Office</vt:lpstr>
      <vt:lpstr>2_Motiv Office</vt:lpstr>
      <vt:lpstr>18_Motiv Office</vt:lpstr>
      <vt:lpstr>Vzdělávání jako společná mise: UTB &amp; Zlínský kraj</vt:lpstr>
      <vt:lpstr>Prezentace aplikace PowerPoint</vt:lpstr>
      <vt:lpstr>UNIVERZITNÍ STRUKTURA </vt:lpstr>
      <vt:lpstr>Prezentace aplikace PowerPoint</vt:lpstr>
      <vt:lpstr>Prezentace aplikace PowerPoint</vt:lpstr>
      <vt:lpstr>Prezentace aplikace PowerPoint</vt:lpstr>
      <vt:lpstr>Prezentace aplikace PowerPoint</vt:lpstr>
      <vt:lpstr>Smlouva o dlouhodobé spolupráci mezi Zlínským krajem a Univerzitou Tomáše Bati ve Zlíně (březen 2024)</vt:lpstr>
      <vt:lpstr>Prezentace aplikace PowerPoint</vt:lpstr>
      <vt:lpstr>Prezentace aplikace PowerPoint</vt:lpstr>
      <vt:lpstr>Creativity, Inteligence &amp; Talent pro Zlínský kraj 2024 – 2025 Podpora talentů a výzkumu</vt:lpstr>
      <vt:lpstr>Dohoda o spolupráci ve zdravotnictví (duben 2024)</vt:lpstr>
      <vt:lpstr>Vzdělávací programy ve zdravotnictví</vt:lpstr>
      <vt:lpstr>Vzdělávací programy v technických programech</vt:lpstr>
      <vt:lpstr>Vzdělávací aktivity v kreativních průmyslech</vt:lpstr>
      <vt:lpstr>Profesní studijní programy</vt:lpstr>
      <vt:lpstr>Popularizace vzdělávání a vědy</vt:lpstr>
      <vt:lpstr>Prezentace aplikace PowerPoint</vt:lpstr>
      <vt:lpstr>Prezentace aplikace PowerPoint</vt:lpstr>
      <vt:lpstr>Prezentace aplikace PowerPoint</vt:lpstr>
      <vt:lpstr>Univerzita třetího věku (U3V)</vt:lpstr>
      <vt:lpstr>Shrnutí</vt:lpstr>
      <vt:lpstr>Prezentace aplikace PowerPoint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 TOMÁŠE BATI VE ZLÍNĚ</dc:title>
  <dc:creator>Světlana Hrabinová</dc:creator>
  <cp:lastModifiedBy>Adriana Knápková</cp:lastModifiedBy>
  <cp:revision>365</cp:revision>
  <cp:lastPrinted>2022-07-15T09:23:54Z</cp:lastPrinted>
  <dcterms:created xsi:type="dcterms:W3CDTF">2019-02-07T16:33:11Z</dcterms:created>
  <dcterms:modified xsi:type="dcterms:W3CDTF">2025-09-04T04:50:32Z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0x01010015AC6C446A9AEC4887B6240C14C150AE</vt:lpwstr>
  </property>
</Properties>
</file>