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2"/>
  </p:notesMasterIdLst>
  <p:sldIdLst>
    <p:sldId id="304" r:id="rId4"/>
    <p:sldId id="300" r:id="rId5"/>
    <p:sldId id="303" r:id="rId6"/>
    <p:sldId id="256" r:id="rId7"/>
    <p:sldId id="299" r:id="rId8"/>
    <p:sldId id="305" r:id="rId9"/>
    <p:sldId id="307" r:id="rId10"/>
    <p:sldId id="306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E4CF1D-1EFE-493B-88A3-DBCB351DB2A3}" v="15" dt="2025-09-03T16:42:52.5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8" autoAdjust="0"/>
    <p:restoredTop sz="89339" autoAdjust="0"/>
  </p:normalViewPr>
  <p:slideViewPr>
    <p:cSldViewPr snapToGrid="0">
      <p:cViewPr varScale="1">
        <p:scale>
          <a:sx n="99" d="100"/>
          <a:sy n="99" d="100"/>
        </p:scale>
        <p:origin x="79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customXml" Target="../customXml/item3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vsimal Richard" userId="59ba7e7f-936e-463c-8743-bd11ef5ffec7" providerId="ADAL" clId="{72E4CF1D-1EFE-493B-88A3-DBCB351DB2A3}"/>
    <pc:docChg chg="undo custSel addSld delSld modSld sldOrd">
      <pc:chgData name="Nevsimal Richard" userId="59ba7e7f-936e-463c-8743-bd11ef5ffec7" providerId="ADAL" clId="{72E4CF1D-1EFE-493B-88A3-DBCB351DB2A3}" dt="2025-09-03T16:51:39.836" v="239"/>
      <pc:docMkLst>
        <pc:docMk/>
      </pc:docMkLst>
      <pc:sldChg chg="ord">
        <pc:chgData name="Nevsimal Richard" userId="59ba7e7f-936e-463c-8743-bd11ef5ffec7" providerId="ADAL" clId="{72E4CF1D-1EFE-493B-88A3-DBCB351DB2A3}" dt="2025-09-03T16:11:12.347" v="120"/>
        <pc:sldMkLst>
          <pc:docMk/>
          <pc:sldMk cId="4037190601" sldId="256"/>
        </pc:sldMkLst>
      </pc:sldChg>
      <pc:sldChg chg="del">
        <pc:chgData name="Nevsimal Richard" userId="59ba7e7f-936e-463c-8743-bd11ef5ffec7" providerId="ADAL" clId="{72E4CF1D-1EFE-493B-88A3-DBCB351DB2A3}" dt="2025-09-03T16:11:09.881" v="118" actId="47"/>
        <pc:sldMkLst>
          <pc:docMk/>
          <pc:sldMk cId="2893854554" sldId="297"/>
        </pc:sldMkLst>
      </pc:sldChg>
      <pc:sldChg chg="addSp modSp mod modAnim">
        <pc:chgData name="Nevsimal Richard" userId="59ba7e7f-936e-463c-8743-bd11ef5ffec7" providerId="ADAL" clId="{72E4CF1D-1EFE-493B-88A3-DBCB351DB2A3}" dt="2025-09-03T16:10:57.127" v="117" actId="1076"/>
        <pc:sldMkLst>
          <pc:docMk/>
          <pc:sldMk cId="3072920509" sldId="299"/>
        </pc:sldMkLst>
        <pc:spChg chg="mod">
          <ac:chgData name="Nevsimal Richard" userId="59ba7e7f-936e-463c-8743-bd11ef5ffec7" providerId="ADAL" clId="{72E4CF1D-1EFE-493B-88A3-DBCB351DB2A3}" dt="2025-09-03T16:10:17.551" v="115" actId="1076"/>
          <ac:spMkLst>
            <pc:docMk/>
            <pc:sldMk cId="3072920509" sldId="299"/>
            <ac:spMk id="12" creationId="{D3F88853-FCED-98A9-1EBC-061DFA9032BD}"/>
          </ac:spMkLst>
        </pc:spChg>
        <pc:cxnChg chg="add mod">
          <ac:chgData name="Nevsimal Richard" userId="59ba7e7f-936e-463c-8743-bd11ef5ffec7" providerId="ADAL" clId="{72E4CF1D-1EFE-493B-88A3-DBCB351DB2A3}" dt="2025-09-03T16:09:25" v="97"/>
          <ac:cxnSpMkLst>
            <pc:docMk/>
            <pc:sldMk cId="3072920509" sldId="299"/>
            <ac:cxnSpMk id="2" creationId="{8A7B8663-64B6-C670-1318-B4A3504CF787}"/>
          </ac:cxnSpMkLst>
        </pc:cxnChg>
        <pc:cxnChg chg="add mod">
          <ac:chgData name="Nevsimal Richard" userId="59ba7e7f-936e-463c-8743-bd11ef5ffec7" providerId="ADAL" clId="{72E4CF1D-1EFE-493B-88A3-DBCB351DB2A3}" dt="2025-09-03T16:09:25" v="97"/>
          <ac:cxnSpMkLst>
            <pc:docMk/>
            <pc:sldMk cId="3072920509" sldId="299"/>
            <ac:cxnSpMk id="3" creationId="{19ABA2E2-8B9B-C3F9-61F6-93E796EB111C}"/>
          </ac:cxnSpMkLst>
        </pc:cxnChg>
        <pc:cxnChg chg="add mod">
          <ac:chgData name="Nevsimal Richard" userId="59ba7e7f-936e-463c-8743-bd11ef5ffec7" providerId="ADAL" clId="{72E4CF1D-1EFE-493B-88A3-DBCB351DB2A3}" dt="2025-09-03T16:09:25" v="97"/>
          <ac:cxnSpMkLst>
            <pc:docMk/>
            <pc:sldMk cId="3072920509" sldId="299"/>
            <ac:cxnSpMk id="14" creationId="{4C346F49-1F97-5EE1-B162-D48E289CB8B8}"/>
          </ac:cxnSpMkLst>
        </pc:cxnChg>
        <pc:cxnChg chg="add mod">
          <ac:chgData name="Nevsimal Richard" userId="59ba7e7f-936e-463c-8743-bd11ef5ffec7" providerId="ADAL" clId="{72E4CF1D-1EFE-493B-88A3-DBCB351DB2A3}" dt="2025-09-03T16:10:11.861" v="112" actId="14100"/>
          <ac:cxnSpMkLst>
            <pc:docMk/>
            <pc:sldMk cId="3072920509" sldId="299"/>
            <ac:cxnSpMk id="15" creationId="{7C42C050-16C7-971E-F7BE-E76E85618BE4}"/>
          </ac:cxnSpMkLst>
        </pc:cxnChg>
        <pc:cxnChg chg="add mod">
          <ac:chgData name="Nevsimal Richard" userId="59ba7e7f-936e-463c-8743-bd11ef5ffec7" providerId="ADAL" clId="{72E4CF1D-1EFE-493B-88A3-DBCB351DB2A3}" dt="2025-09-03T16:10:11.861" v="112" actId="14100"/>
          <ac:cxnSpMkLst>
            <pc:docMk/>
            <pc:sldMk cId="3072920509" sldId="299"/>
            <ac:cxnSpMk id="16" creationId="{C9B5E298-6960-EF0E-6B6E-48BD908C79BB}"/>
          </ac:cxnSpMkLst>
        </pc:cxnChg>
        <pc:cxnChg chg="add mod">
          <ac:chgData name="Nevsimal Richard" userId="59ba7e7f-936e-463c-8743-bd11ef5ffec7" providerId="ADAL" clId="{72E4CF1D-1EFE-493B-88A3-DBCB351DB2A3}" dt="2025-09-03T16:10:15.808" v="114" actId="14100"/>
          <ac:cxnSpMkLst>
            <pc:docMk/>
            <pc:sldMk cId="3072920509" sldId="299"/>
            <ac:cxnSpMk id="17" creationId="{4689F6D0-503A-1187-13F8-D3403084A89D}"/>
          </ac:cxnSpMkLst>
        </pc:cxnChg>
        <pc:cxnChg chg="add mod">
          <ac:chgData name="Nevsimal Richard" userId="59ba7e7f-936e-463c-8743-bd11ef5ffec7" providerId="ADAL" clId="{72E4CF1D-1EFE-493B-88A3-DBCB351DB2A3}" dt="2025-09-03T16:10:11.861" v="112" actId="14100"/>
          <ac:cxnSpMkLst>
            <pc:docMk/>
            <pc:sldMk cId="3072920509" sldId="299"/>
            <ac:cxnSpMk id="18" creationId="{40741D0D-4CB4-2E2E-0032-1B85D18682BB}"/>
          </ac:cxnSpMkLst>
        </pc:cxnChg>
        <pc:cxnChg chg="add mod">
          <ac:chgData name="Nevsimal Richard" userId="59ba7e7f-936e-463c-8743-bd11ef5ffec7" providerId="ADAL" clId="{72E4CF1D-1EFE-493B-88A3-DBCB351DB2A3}" dt="2025-09-03T16:10:57.127" v="117" actId="1076"/>
          <ac:cxnSpMkLst>
            <pc:docMk/>
            <pc:sldMk cId="3072920509" sldId="299"/>
            <ac:cxnSpMk id="22" creationId="{76A0B53C-DD6D-E71B-AA8C-D10933CB9B42}"/>
          </ac:cxnSpMkLst>
        </pc:cxnChg>
      </pc:sldChg>
      <pc:sldChg chg="addSp modSp mod ord">
        <pc:chgData name="Nevsimal Richard" userId="59ba7e7f-936e-463c-8743-bd11ef5ffec7" providerId="ADAL" clId="{72E4CF1D-1EFE-493B-88A3-DBCB351DB2A3}" dt="2025-09-03T16:51:39.836" v="239"/>
        <pc:sldMkLst>
          <pc:docMk/>
          <pc:sldMk cId="2409219719" sldId="300"/>
        </pc:sldMkLst>
        <pc:spChg chg="add">
          <ac:chgData name="Nevsimal Richard" userId="59ba7e7f-936e-463c-8743-bd11ef5ffec7" providerId="ADAL" clId="{72E4CF1D-1EFE-493B-88A3-DBCB351DB2A3}" dt="2025-09-03T15:02:48.639" v="3"/>
          <ac:spMkLst>
            <pc:docMk/>
            <pc:sldMk cId="2409219719" sldId="300"/>
            <ac:spMk id="2" creationId="{EFCFB64D-2092-A14E-FA09-6F4E77C4AE5C}"/>
          </ac:spMkLst>
        </pc:spChg>
        <pc:spChg chg="add">
          <ac:chgData name="Nevsimal Richard" userId="59ba7e7f-936e-463c-8743-bd11ef5ffec7" providerId="ADAL" clId="{72E4CF1D-1EFE-493B-88A3-DBCB351DB2A3}" dt="2025-09-03T15:02:52.108" v="5"/>
          <ac:spMkLst>
            <pc:docMk/>
            <pc:sldMk cId="2409219719" sldId="300"/>
            <ac:spMk id="3" creationId="{3D8E5C66-8AB5-26B0-DB5E-50EF70BFBB93}"/>
          </ac:spMkLst>
        </pc:spChg>
        <pc:spChg chg="add">
          <ac:chgData name="Nevsimal Richard" userId="59ba7e7f-936e-463c-8743-bd11ef5ffec7" providerId="ADAL" clId="{72E4CF1D-1EFE-493B-88A3-DBCB351DB2A3}" dt="2025-09-03T15:02:54.699" v="6"/>
          <ac:spMkLst>
            <pc:docMk/>
            <pc:sldMk cId="2409219719" sldId="300"/>
            <ac:spMk id="4" creationId="{501EF89A-E6F6-2814-97AC-1C31EBFD2D74}"/>
          </ac:spMkLst>
        </pc:spChg>
        <pc:spChg chg="mod">
          <ac:chgData name="Nevsimal Richard" userId="59ba7e7f-936e-463c-8743-bd11ef5ffec7" providerId="ADAL" clId="{72E4CF1D-1EFE-493B-88A3-DBCB351DB2A3}" dt="2025-09-03T15:05:29.577" v="95" actId="14100"/>
          <ac:spMkLst>
            <pc:docMk/>
            <pc:sldMk cId="2409219719" sldId="300"/>
            <ac:spMk id="6" creationId="{E71F37A3-642B-14A8-2324-9C6E630ADB32}"/>
          </ac:spMkLst>
        </pc:spChg>
      </pc:sldChg>
      <pc:sldChg chg="del">
        <pc:chgData name="Nevsimal Richard" userId="59ba7e7f-936e-463c-8743-bd11ef5ffec7" providerId="ADAL" clId="{72E4CF1D-1EFE-493B-88A3-DBCB351DB2A3}" dt="2025-09-03T16:11:20.621" v="121" actId="47"/>
        <pc:sldMkLst>
          <pc:docMk/>
          <pc:sldMk cId="416253054" sldId="301"/>
        </pc:sldMkLst>
      </pc:sldChg>
      <pc:sldChg chg="del">
        <pc:chgData name="Nevsimal Richard" userId="59ba7e7f-936e-463c-8743-bd11ef5ffec7" providerId="ADAL" clId="{72E4CF1D-1EFE-493B-88A3-DBCB351DB2A3}" dt="2025-09-03T15:16:01.416" v="96" actId="47"/>
        <pc:sldMkLst>
          <pc:docMk/>
          <pc:sldMk cId="1841662668" sldId="302"/>
        </pc:sldMkLst>
      </pc:sldChg>
      <pc:sldChg chg="addSp delSp modSp new mod modAnim">
        <pc:chgData name="Nevsimal Richard" userId="59ba7e7f-936e-463c-8743-bd11ef5ffec7" providerId="ADAL" clId="{72E4CF1D-1EFE-493B-88A3-DBCB351DB2A3}" dt="2025-09-03T16:27:34.751" v="138" actId="1076"/>
        <pc:sldMkLst>
          <pc:docMk/>
          <pc:sldMk cId="721284277" sldId="305"/>
        </pc:sldMkLst>
        <pc:picChg chg="add del mod">
          <ac:chgData name="Nevsimal Richard" userId="59ba7e7f-936e-463c-8743-bd11ef5ffec7" providerId="ADAL" clId="{72E4CF1D-1EFE-493B-88A3-DBCB351DB2A3}" dt="2025-09-03T16:25:14.842" v="129" actId="478"/>
          <ac:picMkLst>
            <pc:docMk/>
            <pc:sldMk cId="721284277" sldId="305"/>
            <ac:picMk id="5" creationId="{C8544B59-1CD2-4D9D-61FA-FA228075BFED}"/>
          </ac:picMkLst>
        </pc:picChg>
        <pc:picChg chg="add mod">
          <ac:chgData name="Nevsimal Richard" userId="59ba7e7f-936e-463c-8743-bd11ef5ffec7" providerId="ADAL" clId="{72E4CF1D-1EFE-493B-88A3-DBCB351DB2A3}" dt="2025-09-03T16:25:25.783" v="132" actId="14100"/>
          <ac:picMkLst>
            <pc:docMk/>
            <pc:sldMk cId="721284277" sldId="305"/>
            <ac:picMk id="7" creationId="{068074D3-24D9-3C33-AF49-0296F799EAA2}"/>
          </ac:picMkLst>
        </pc:picChg>
        <pc:picChg chg="add mod">
          <ac:chgData name="Nevsimal Richard" userId="59ba7e7f-936e-463c-8743-bd11ef5ffec7" providerId="ADAL" clId="{72E4CF1D-1EFE-493B-88A3-DBCB351DB2A3}" dt="2025-09-03T16:27:34.751" v="138" actId="1076"/>
          <ac:picMkLst>
            <pc:docMk/>
            <pc:sldMk cId="721284277" sldId="305"/>
            <ac:picMk id="9" creationId="{915B8693-F35A-3E82-BC71-8C6EE1492ACB}"/>
          </ac:picMkLst>
        </pc:picChg>
      </pc:sldChg>
      <pc:sldChg chg="del">
        <pc:chgData name="Nevsimal Richard" userId="59ba7e7f-936e-463c-8743-bd11ef5ffec7" providerId="ADAL" clId="{72E4CF1D-1EFE-493B-88A3-DBCB351DB2A3}" dt="2025-09-03T14:48:36.211" v="0" actId="47"/>
        <pc:sldMkLst>
          <pc:docMk/>
          <pc:sldMk cId="3147140485" sldId="305"/>
        </pc:sldMkLst>
      </pc:sldChg>
      <pc:sldChg chg="addSp delSp modSp new mod">
        <pc:chgData name="Nevsimal Richard" userId="59ba7e7f-936e-463c-8743-bd11ef5ffec7" providerId="ADAL" clId="{72E4CF1D-1EFE-493B-88A3-DBCB351DB2A3}" dt="2025-09-03T16:51:21.064" v="237" actId="1076"/>
        <pc:sldMkLst>
          <pc:docMk/>
          <pc:sldMk cId="694219295" sldId="306"/>
        </pc:sldMkLst>
        <pc:spChg chg="mod">
          <ac:chgData name="Nevsimal Richard" userId="59ba7e7f-936e-463c-8743-bd11ef5ffec7" providerId="ADAL" clId="{72E4CF1D-1EFE-493B-88A3-DBCB351DB2A3}" dt="2025-09-03T16:41:45.037" v="231" actId="20577"/>
          <ac:spMkLst>
            <pc:docMk/>
            <pc:sldMk cId="694219295" sldId="306"/>
            <ac:spMk id="2" creationId="{70BBC1AC-E247-E325-985C-060255DB09CE}"/>
          </ac:spMkLst>
        </pc:spChg>
        <pc:spChg chg="del">
          <ac:chgData name="Nevsimal Richard" userId="59ba7e7f-936e-463c-8743-bd11ef5ffec7" providerId="ADAL" clId="{72E4CF1D-1EFE-493B-88A3-DBCB351DB2A3}" dt="2025-09-03T16:32:10.033" v="140" actId="22"/>
          <ac:spMkLst>
            <pc:docMk/>
            <pc:sldMk cId="694219295" sldId="306"/>
            <ac:spMk id="3" creationId="{C69470D1-651F-0007-39A2-9179C327640A}"/>
          </ac:spMkLst>
        </pc:spChg>
        <pc:spChg chg="add del mod">
          <ac:chgData name="Nevsimal Richard" userId="59ba7e7f-936e-463c-8743-bd11ef5ffec7" providerId="ADAL" clId="{72E4CF1D-1EFE-493B-88A3-DBCB351DB2A3}" dt="2025-09-03T16:42:52.506" v="232"/>
          <ac:spMkLst>
            <pc:docMk/>
            <pc:sldMk cId="694219295" sldId="306"/>
            <ac:spMk id="7" creationId="{EF76C1E9-190F-F9F8-63CB-0A9B4E4B2581}"/>
          </ac:spMkLst>
        </pc:spChg>
        <pc:picChg chg="add del mod ord">
          <ac:chgData name="Nevsimal Richard" userId="59ba7e7f-936e-463c-8743-bd11ef5ffec7" providerId="ADAL" clId="{72E4CF1D-1EFE-493B-88A3-DBCB351DB2A3}" dt="2025-09-03T16:41:01.339" v="212" actId="478"/>
          <ac:picMkLst>
            <pc:docMk/>
            <pc:sldMk cId="694219295" sldId="306"/>
            <ac:picMk id="5" creationId="{B0DECE82-6CB3-1E76-3AF4-650C55E3716B}"/>
          </ac:picMkLst>
        </pc:picChg>
        <pc:picChg chg="add mod">
          <ac:chgData name="Nevsimal Richard" userId="59ba7e7f-936e-463c-8743-bd11ef5ffec7" providerId="ADAL" clId="{72E4CF1D-1EFE-493B-88A3-DBCB351DB2A3}" dt="2025-09-03T16:51:21.064" v="237" actId="1076"/>
          <ac:picMkLst>
            <pc:docMk/>
            <pc:sldMk cId="694219295" sldId="306"/>
            <ac:picMk id="9" creationId="{D4F7A79E-995C-7794-3218-FC6963ED34D9}"/>
          </ac:picMkLst>
        </pc:picChg>
      </pc:sldChg>
      <pc:sldChg chg="del">
        <pc:chgData name="Nevsimal Richard" userId="59ba7e7f-936e-463c-8743-bd11ef5ffec7" providerId="ADAL" clId="{72E4CF1D-1EFE-493B-88A3-DBCB351DB2A3}" dt="2025-09-03T14:49:40.647" v="1" actId="47"/>
        <pc:sldMkLst>
          <pc:docMk/>
          <pc:sldMk cId="2956627733" sldId="306"/>
        </pc:sldMkLst>
      </pc:sldChg>
      <pc:sldChg chg="addSp delSp modSp new mod modAnim">
        <pc:chgData name="Nevsimal Richard" userId="59ba7e7f-936e-463c-8743-bd11ef5ffec7" providerId="ADAL" clId="{72E4CF1D-1EFE-493B-88A3-DBCB351DB2A3}" dt="2025-09-03T16:40:59.041" v="210"/>
        <pc:sldMkLst>
          <pc:docMk/>
          <pc:sldMk cId="960264319" sldId="307"/>
        </pc:sldMkLst>
        <pc:spChg chg="mod">
          <ac:chgData name="Nevsimal Richard" userId="59ba7e7f-936e-463c-8743-bd11ef5ffec7" providerId="ADAL" clId="{72E4CF1D-1EFE-493B-88A3-DBCB351DB2A3}" dt="2025-09-03T16:39:21.521" v="185" actId="20577"/>
          <ac:spMkLst>
            <pc:docMk/>
            <pc:sldMk cId="960264319" sldId="307"/>
            <ac:spMk id="2" creationId="{51CA238F-7253-A2F0-54A2-484EF50E9A8D}"/>
          </ac:spMkLst>
        </pc:spChg>
        <pc:spChg chg="del mod">
          <ac:chgData name="Nevsimal Richard" userId="59ba7e7f-936e-463c-8743-bd11ef5ffec7" providerId="ADAL" clId="{72E4CF1D-1EFE-493B-88A3-DBCB351DB2A3}" dt="2025-09-03T16:40:38.124" v="208" actId="26606"/>
          <ac:spMkLst>
            <pc:docMk/>
            <pc:sldMk cId="960264319" sldId="307"/>
            <ac:spMk id="3" creationId="{17419993-941D-4EF4-F956-662D743A922C}"/>
          </ac:spMkLst>
        </pc:spChg>
        <pc:graphicFrameChg chg="add">
          <ac:chgData name="Nevsimal Richard" userId="59ba7e7f-936e-463c-8743-bd11ef5ffec7" providerId="ADAL" clId="{72E4CF1D-1EFE-493B-88A3-DBCB351DB2A3}" dt="2025-09-03T16:40:38.124" v="208" actId="26606"/>
          <ac:graphicFrameMkLst>
            <pc:docMk/>
            <pc:sldMk cId="960264319" sldId="307"/>
            <ac:graphicFrameMk id="5" creationId="{395C5A54-3D39-0A01-8CED-EDD425FAA143}"/>
          </ac:graphicFrameMkLst>
        </pc:graphicFrameChg>
        <pc:picChg chg="add mod">
          <ac:chgData name="Nevsimal Richard" userId="59ba7e7f-936e-463c-8743-bd11ef5ffec7" providerId="ADAL" clId="{72E4CF1D-1EFE-493B-88A3-DBCB351DB2A3}" dt="2025-09-03T16:40:54.523" v="209"/>
          <ac:picMkLst>
            <pc:docMk/>
            <pc:sldMk cId="960264319" sldId="307"/>
            <ac:picMk id="4" creationId="{F4A53D7A-ED0A-3DB2-CD24-5EDC259C2C21}"/>
          </ac:picMkLst>
        </pc:picChg>
      </pc:sldChg>
      <pc:sldChg chg="del">
        <pc:chgData name="Nevsimal Richard" userId="59ba7e7f-936e-463c-8743-bd11ef5ffec7" providerId="ADAL" clId="{72E4CF1D-1EFE-493B-88A3-DBCB351DB2A3}" dt="2025-09-03T14:49:40.647" v="1" actId="47"/>
        <pc:sldMkLst>
          <pc:docMk/>
          <pc:sldMk cId="3478331859" sldId="307"/>
        </pc:sldMkLst>
      </pc:sldChg>
      <pc:sldChg chg="del">
        <pc:chgData name="Nevsimal Richard" userId="59ba7e7f-936e-463c-8743-bd11ef5ffec7" providerId="ADAL" clId="{72E4CF1D-1EFE-493B-88A3-DBCB351DB2A3}" dt="2025-09-03T14:49:40.647" v="1" actId="47"/>
        <pc:sldMkLst>
          <pc:docMk/>
          <pc:sldMk cId="141686527" sldId="308"/>
        </pc:sldMkLst>
      </pc:sldChg>
      <pc:sldChg chg="del">
        <pc:chgData name="Nevsimal Richard" userId="59ba7e7f-936e-463c-8743-bd11ef5ffec7" providerId="ADAL" clId="{72E4CF1D-1EFE-493B-88A3-DBCB351DB2A3}" dt="2025-09-03T14:49:40.647" v="1" actId="47"/>
        <pc:sldMkLst>
          <pc:docMk/>
          <pc:sldMk cId="3514480661" sldId="309"/>
        </pc:sldMkLst>
      </pc:sldChg>
      <pc:sldMasterChg chg="delSldLayout">
        <pc:chgData name="Nevsimal Richard" userId="59ba7e7f-936e-463c-8743-bd11ef5ffec7" providerId="ADAL" clId="{72E4CF1D-1EFE-493B-88A3-DBCB351DB2A3}" dt="2025-09-03T16:11:09.881" v="118" actId="47"/>
        <pc:sldMasterMkLst>
          <pc:docMk/>
          <pc:sldMasterMk cId="98313025" sldId="2147483648"/>
        </pc:sldMasterMkLst>
        <pc:sldLayoutChg chg="del">
          <pc:chgData name="Nevsimal Richard" userId="59ba7e7f-936e-463c-8743-bd11ef5ffec7" providerId="ADAL" clId="{72E4CF1D-1EFE-493B-88A3-DBCB351DB2A3}" dt="2025-09-03T16:11:09.881" v="118" actId="47"/>
          <pc:sldLayoutMkLst>
            <pc:docMk/>
            <pc:sldMasterMk cId="98313025" sldId="2147483648"/>
            <pc:sldLayoutMk cId="953820933" sldId="2147483660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80055F-1E6F-4532-8054-1F712D94EED5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E21DEA6-172D-4650-A11C-6922BFAEDC72}">
      <dgm:prSet/>
      <dgm:spPr/>
      <dgm:t>
        <a:bodyPr/>
        <a:lstStyle/>
        <a:p>
          <a:r>
            <a:rPr lang="cs-CZ"/>
            <a:t>Odvozená</a:t>
          </a:r>
          <a:endParaRPr lang="en-US"/>
        </a:p>
      </dgm:t>
    </dgm:pt>
    <dgm:pt modelId="{2A587EB0-072A-4445-AD0B-00024BBEAC64}" type="parTrans" cxnId="{908E0C81-DACB-4EA3-B6D9-C9A4170B08F3}">
      <dgm:prSet/>
      <dgm:spPr/>
      <dgm:t>
        <a:bodyPr/>
        <a:lstStyle/>
        <a:p>
          <a:endParaRPr lang="en-US"/>
        </a:p>
      </dgm:t>
    </dgm:pt>
    <dgm:pt modelId="{DB80D516-2AA4-4B92-BF2E-4DD6C4CCB8A3}" type="sibTrans" cxnId="{908E0C81-DACB-4EA3-B6D9-C9A4170B08F3}">
      <dgm:prSet/>
      <dgm:spPr/>
      <dgm:t>
        <a:bodyPr/>
        <a:lstStyle/>
        <a:p>
          <a:endParaRPr lang="en-US"/>
        </a:p>
      </dgm:t>
    </dgm:pt>
    <dgm:pt modelId="{65C7FC8F-3E34-4FE8-8655-C93F05F68829}">
      <dgm:prSet/>
      <dgm:spPr/>
      <dgm:t>
        <a:bodyPr/>
        <a:lstStyle/>
        <a:p>
          <a:r>
            <a:rPr lang="cs-CZ"/>
            <a:t>Přímá</a:t>
          </a:r>
          <a:endParaRPr lang="en-US"/>
        </a:p>
      </dgm:t>
    </dgm:pt>
    <dgm:pt modelId="{45F94FF3-6201-4A4D-9372-163A82EB9A1A}" type="parTrans" cxnId="{6B060FEC-B991-4329-953A-355C354021F5}">
      <dgm:prSet/>
      <dgm:spPr/>
      <dgm:t>
        <a:bodyPr/>
        <a:lstStyle/>
        <a:p>
          <a:endParaRPr lang="en-US"/>
        </a:p>
      </dgm:t>
    </dgm:pt>
    <dgm:pt modelId="{BF476BAE-407D-4B8A-A983-1456A2B15BBD}" type="sibTrans" cxnId="{6B060FEC-B991-4329-953A-355C354021F5}">
      <dgm:prSet/>
      <dgm:spPr/>
      <dgm:t>
        <a:bodyPr/>
        <a:lstStyle/>
        <a:p>
          <a:endParaRPr lang="en-US"/>
        </a:p>
      </dgm:t>
    </dgm:pt>
    <dgm:pt modelId="{5EF3E7A6-87C5-46EF-966D-9148BE57C950}" type="pres">
      <dgm:prSet presAssocID="{D780055F-1E6F-4532-8054-1F712D94EED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7E87508-4B66-44EA-B69D-06292A1B93A9}" type="pres">
      <dgm:prSet presAssocID="{7E21DEA6-172D-4650-A11C-6922BFAEDC72}" presName="root" presStyleCnt="0"/>
      <dgm:spPr/>
    </dgm:pt>
    <dgm:pt modelId="{F7FD20D5-5ED6-4988-AE21-70DD9C64CEBE}" type="pres">
      <dgm:prSet presAssocID="{7E21DEA6-172D-4650-A11C-6922BFAEDC72}" presName="rootComposite" presStyleCnt="0"/>
      <dgm:spPr/>
    </dgm:pt>
    <dgm:pt modelId="{F741CA1D-8CF0-4367-B5EE-03E5541F4298}" type="pres">
      <dgm:prSet presAssocID="{7E21DEA6-172D-4650-A11C-6922BFAEDC72}" presName="rootText" presStyleLbl="node1" presStyleIdx="0" presStyleCnt="2"/>
      <dgm:spPr/>
    </dgm:pt>
    <dgm:pt modelId="{9C82F6EE-35E7-46B8-A925-93C92BC4A041}" type="pres">
      <dgm:prSet presAssocID="{7E21DEA6-172D-4650-A11C-6922BFAEDC72}" presName="rootConnector" presStyleLbl="node1" presStyleIdx="0" presStyleCnt="2"/>
      <dgm:spPr/>
    </dgm:pt>
    <dgm:pt modelId="{713741A2-7A45-466B-B412-CA9B9A595B69}" type="pres">
      <dgm:prSet presAssocID="{7E21DEA6-172D-4650-A11C-6922BFAEDC72}" presName="childShape" presStyleCnt="0"/>
      <dgm:spPr/>
    </dgm:pt>
    <dgm:pt modelId="{6664403B-6981-43DC-9FD0-024BE0FE0DBD}" type="pres">
      <dgm:prSet presAssocID="{65C7FC8F-3E34-4FE8-8655-C93F05F68829}" presName="root" presStyleCnt="0"/>
      <dgm:spPr/>
    </dgm:pt>
    <dgm:pt modelId="{8E782A24-D868-4611-BB08-A2D29897B262}" type="pres">
      <dgm:prSet presAssocID="{65C7FC8F-3E34-4FE8-8655-C93F05F68829}" presName="rootComposite" presStyleCnt="0"/>
      <dgm:spPr/>
    </dgm:pt>
    <dgm:pt modelId="{E7CAF662-3F1D-48A6-BBC6-2D49D40CA09E}" type="pres">
      <dgm:prSet presAssocID="{65C7FC8F-3E34-4FE8-8655-C93F05F68829}" presName="rootText" presStyleLbl="node1" presStyleIdx="1" presStyleCnt="2"/>
      <dgm:spPr/>
    </dgm:pt>
    <dgm:pt modelId="{4201D15D-F365-4748-A260-69FCA5BED157}" type="pres">
      <dgm:prSet presAssocID="{65C7FC8F-3E34-4FE8-8655-C93F05F68829}" presName="rootConnector" presStyleLbl="node1" presStyleIdx="1" presStyleCnt="2"/>
      <dgm:spPr/>
    </dgm:pt>
    <dgm:pt modelId="{5C1430CD-1D0C-4D87-A911-74D1405E18C7}" type="pres">
      <dgm:prSet presAssocID="{65C7FC8F-3E34-4FE8-8655-C93F05F68829}" presName="childShape" presStyleCnt="0"/>
      <dgm:spPr/>
    </dgm:pt>
  </dgm:ptLst>
  <dgm:cxnLst>
    <dgm:cxn modelId="{6784E80F-AB7E-49D9-9F68-50B67E61F3BD}" type="presOf" srcId="{65C7FC8F-3E34-4FE8-8655-C93F05F68829}" destId="{E7CAF662-3F1D-48A6-BBC6-2D49D40CA09E}" srcOrd="0" destOrd="0" presId="urn:microsoft.com/office/officeart/2005/8/layout/hierarchy3"/>
    <dgm:cxn modelId="{7FAAA720-E0E1-45C6-8691-22C2404FB802}" type="presOf" srcId="{7E21DEA6-172D-4650-A11C-6922BFAEDC72}" destId="{F741CA1D-8CF0-4367-B5EE-03E5541F4298}" srcOrd="0" destOrd="0" presId="urn:microsoft.com/office/officeart/2005/8/layout/hierarchy3"/>
    <dgm:cxn modelId="{FCE94333-5581-4B8A-8AA1-070E0A722588}" type="presOf" srcId="{7E21DEA6-172D-4650-A11C-6922BFAEDC72}" destId="{9C82F6EE-35E7-46B8-A925-93C92BC4A041}" srcOrd="1" destOrd="0" presId="urn:microsoft.com/office/officeart/2005/8/layout/hierarchy3"/>
    <dgm:cxn modelId="{908E0C81-DACB-4EA3-B6D9-C9A4170B08F3}" srcId="{D780055F-1E6F-4532-8054-1F712D94EED5}" destId="{7E21DEA6-172D-4650-A11C-6922BFAEDC72}" srcOrd="0" destOrd="0" parTransId="{2A587EB0-072A-4445-AD0B-00024BBEAC64}" sibTransId="{DB80D516-2AA4-4B92-BF2E-4DD6C4CCB8A3}"/>
    <dgm:cxn modelId="{4F16A1C4-4665-4FAC-9F14-49217314C39A}" type="presOf" srcId="{D780055F-1E6F-4532-8054-1F712D94EED5}" destId="{5EF3E7A6-87C5-46EF-966D-9148BE57C950}" srcOrd="0" destOrd="0" presId="urn:microsoft.com/office/officeart/2005/8/layout/hierarchy3"/>
    <dgm:cxn modelId="{960D27C9-3B12-4AD3-96D1-A8806422CD50}" type="presOf" srcId="{65C7FC8F-3E34-4FE8-8655-C93F05F68829}" destId="{4201D15D-F365-4748-A260-69FCA5BED157}" srcOrd="1" destOrd="0" presId="urn:microsoft.com/office/officeart/2005/8/layout/hierarchy3"/>
    <dgm:cxn modelId="{6B060FEC-B991-4329-953A-355C354021F5}" srcId="{D780055F-1E6F-4532-8054-1F712D94EED5}" destId="{65C7FC8F-3E34-4FE8-8655-C93F05F68829}" srcOrd="1" destOrd="0" parTransId="{45F94FF3-6201-4A4D-9372-163A82EB9A1A}" sibTransId="{BF476BAE-407D-4B8A-A983-1456A2B15BBD}"/>
    <dgm:cxn modelId="{F4A0810B-46E8-4380-B8EE-FB7483CA746B}" type="presParOf" srcId="{5EF3E7A6-87C5-46EF-966D-9148BE57C950}" destId="{47E87508-4B66-44EA-B69D-06292A1B93A9}" srcOrd="0" destOrd="0" presId="urn:microsoft.com/office/officeart/2005/8/layout/hierarchy3"/>
    <dgm:cxn modelId="{1FD67ADA-F0AC-46DC-9F64-E8CD159857C8}" type="presParOf" srcId="{47E87508-4B66-44EA-B69D-06292A1B93A9}" destId="{F7FD20D5-5ED6-4988-AE21-70DD9C64CEBE}" srcOrd="0" destOrd="0" presId="urn:microsoft.com/office/officeart/2005/8/layout/hierarchy3"/>
    <dgm:cxn modelId="{C6F951B6-7CEC-4902-9C5B-6414B68D86D6}" type="presParOf" srcId="{F7FD20D5-5ED6-4988-AE21-70DD9C64CEBE}" destId="{F741CA1D-8CF0-4367-B5EE-03E5541F4298}" srcOrd="0" destOrd="0" presId="urn:microsoft.com/office/officeart/2005/8/layout/hierarchy3"/>
    <dgm:cxn modelId="{0C23A81B-3282-4027-A324-D12F2D853362}" type="presParOf" srcId="{F7FD20D5-5ED6-4988-AE21-70DD9C64CEBE}" destId="{9C82F6EE-35E7-46B8-A925-93C92BC4A041}" srcOrd="1" destOrd="0" presId="urn:microsoft.com/office/officeart/2005/8/layout/hierarchy3"/>
    <dgm:cxn modelId="{2FF5B1AA-7108-41CE-80C5-FD9CA0475635}" type="presParOf" srcId="{47E87508-4B66-44EA-B69D-06292A1B93A9}" destId="{713741A2-7A45-466B-B412-CA9B9A595B69}" srcOrd="1" destOrd="0" presId="urn:microsoft.com/office/officeart/2005/8/layout/hierarchy3"/>
    <dgm:cxn modelId="{10EB5792-8AF1-4DC5-A3BF-C6D943D6BF02}" type="presParOf" srcId="{5EF3E7A6-87C5-46EF-966D-9148BE57C950}" destId="{6664403B-6981-43DC-9FD0-024BE0FE0DBD}" srcOrd="1" destOrd="0" presId="urn:microsoft.com/office/officeart/2005/8/layout/hierarchy3"/>
    <dgm:cxn modelId="{D9310759-71C9-4CC1-B51A-449F4D81CAC4}" type="presParOf" srcId="{6664403B-6981-43DC-9FD0-024BE0FE0DBD}" destId="{8E782A24-D868-4611-BB08-A2D29897B262}" srcOrd="0" destOrd="0" presId="urn:microsoft.com/office/officeart/2005/8/layout/hierarchy3"/>
    <dgm:cxn modelId="{CDF006DF-8A4A-4F80-AC63-1FE7FFC60477}" type="presParOf" srcId="{8E782A24-D868-4611-BB08-A2D29897B262}" destId="{E7CAF662-3F1D-48A6-BBC6-2D49D40CA09E}" srcOrd="0" destOrd="0" presId="urn:microsoft.com/office/officeart/2005/8/layout/hierarchy3"/>
    <dgm:cxn modelId="{F78414BF-EF3C-418F-AF79-7915C761573D}" type="presParOf" srcId="{8E782A24-D868-4611-BB08-A2D29897B262}" destId="{4201D15D-F365-4748-A260-69FCA5BED157}" srcOrd="1" destOrd="0" presId="urn:microsoft.com/office/officeart/2005/8/layout/hierarchy3"/>
    <dgm:cxn modelId="{1D5DD6B1-5E86-492D-B841-59EFFA9832A4}" type="presParOf" srcId="{6664403B-6981-43DC-9FD0-024BE0FE0DBD}" destId="{5C1430CD-1D0C-4D87-A911-74D1405E18C7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1CA1D-8CF0-4367-B5EE-03E5541F4298}">
      <dsp:nvSpPr>
        <dsp:cNvPr id="0" name=""/>
        <dsp:cNvSpPr/>
      </dsp:nvSpPr>
      <dsp:spPr>
        <a:xfrm>
          <a:off x="1283" y="1007554"/>
          <a:ext cx="4672458" cy="23362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kern="1200"/>
            <a:t>Odvozená</a:t>
          </a:r>
          <a:endParaRPr lang="en-US" sz="6500" kern="1200"/>
        </a:p>
      </dsp:txBody>
      <dsp:txXfrm>
        <a:off x="69709" y="1075980"/>
        <a:ext cx="4535606" cy="2199377"/>
      </dsp:txXfrm>
    </dsp:sp>
    <dsp:sp modelId="{E7CAF662-3F1D-48A6-BBC6-2D49D40CA09E}">
      <dsp:nvSpPr>
        <dsp:cNvPr id="0" name=""/>
        <dsp:cNvSpPr/>
      </dsp:nvSpPr>
      <dsp:spPr>
        <a:xfrm>
          <a:off x="5841857" y="1007554"/>
          <a:ext cx="4672458" cy="23362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6500" kern="1200"/>
            <a:t>Přímá</a:t>
          </a:r>
          <a:endParaRPr lang="en-US" sz="6500" kern="1200"/>
        </a:p>
      </dsp:txBody>
      <dsp:txXfrm>
        <a:off x="5910283" y="1075980"/>
        <a:ext cx="4535606" cy="2199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9C290A-16D9-4747-89B9-9243FD54FA00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02053-4C61-4A06-94B8-8049EECB74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7302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Principem datového skladu (Data </a:t>
            </a:r>
            <a:r>
              <a:rPr lang="cs-CZ" dirty="0" err="1"/>
              <a:t>warehouse</a:t>
            </a:r>
            <a:r>
              <a:rPr lang="cs-CZ" dirty="0"/>
              <a:t>, DWH) je možnost propojení jednotlivých zdrojových informačních systémů nebo </a:t>
            </a:r>
            <a:r>
              <a:rPr lang="cs-CZ" dirty="0" err="1"/>
              <a:t>datasetů</a:t>
            </a:r>
            <a:r>
              <a:rPr lang="cs-CZ" dirty="0"/>
              <a:t>, které není možno souvisle vyhodnocovat. DWH umožní z vybraných dat v primárních systémech utvořit cloudový datový prostor a v něm vytvářet sestavy a tabulky pro korelaci dat z různých zdrojů. </a:t>
            </a:r>
          </a:p>
          <a:p>
            <a:r>
              <a:rPr lang="cs-CZ" dirty="0"/>
              <a:t>Do datového skladu pomocí anonymizovaného identifikátoru propojíme informace o demografii a studiu studenta se sociologickými daty o jejich studentském životě na univerzitě, zapojení do studentských spolků, absolvování akcí, kurzů atd. a pomocí analytických nástrojů budeme hledat souvislosti mezi jednotlivými skupinami podobných studentů.</a:t>
            </a:r>
          </a:p>
          <a:p>
            <a:r>
              <a:rPr lang="cs-CZ" dirty="0"/>
              <a:t>Datový sklad bude implementován na přelomu let 2023 a 2024 a financován z PPSŘ. Napojování dalších zdrojů kromě SIS proběhne mezi lety 2024 a 2026. Důležitou podmínkou pro dobře funkční napojení dat z dotazníkových šetření je mít </a:t>
            </a:r>
            <a:r>
              <a:rPr lang="cs-CZ" dirty="0" err="1"/>
              <a:t>customizovanou</a:t>
            </a:r>
            <a:r>
              <a:rPr lang="cs-CZ" dirty="0"/>
              <a:t> dotazníkovou aplikaci, která bude efektivně notifikovat osoby, které neopověděly, aby se maximalizovalo množství odpovědí (zatím naše maximum v manuální formě je 60,5 %) a bude umět datový výstup šikovně propojitelný s DWH.</a:t>
            </a:r>
          </a:p>
          <a:p>
            <a:r>
              <a:rPr lang="cs-CZ" dirty="0"/>
              <a:t>Součástí napojených </a:t>
            </a:r>
            <a:r>
              <a:rPr lang="cs-CZ" dirty="0" err="1"/>
              <a:t>datasetů</a:t>
            </a:r>
            <a:r>
              <a:rPr lang="cs-CZ" dirty="0"/>
              <a:t> by mohla být i data o tom, jak student studoval jinde než na VŠCHT (v matrice – SIMS), tam je ale nutno vyřešit, jak data anonymizovat, protože klíčem je zde rodné číslo.</a:t>
            </a:r>
          </a:p>
          <a:p>
            <a:r>
              <a:rPr lang="cs-CZ" dirty="0"/>
              <a:t>U ostatních datových toků nikde osobní data nepoužíváme.</a:t>
            </a:r>
          </a:p>
          <a:p>
            <a:r>
              <a:rPr lang="cs-CZ" dirty="0"/>
              <a:t>Cílem je </a:t>
            </a:r>
            <a:r>
              <a:rPr lang="cs-CZ" dirty="0" err="1"/>
              <a:t>provazba</a:t>
            </a:r>
            <a:r>
              <a:rPr lang="cs-CZ" dirty="0"/>
              <a:t> tvrdých a měkkých dat pomocí </a:t>
            </a:r>
            <a:r>
              <a:rPr lang="cs-CZ" dirty="0" err="1"/>
              <a:t>psudonymního</a:t>
            </a:r>
            <a:r>
              <a:rPr lang="cs-CZ" dirty="0"/>
              <a:t> </a:t>
            </a:r>
            <a:r>
              <a:rPr lang="cs-CZ" dirty="0" err="1"/>
              <a:t>identifkátoru</a:t>
            </a:r>
            <a:r>
              <a:rPr lang="cs-CZ" dirty="0"/>
              <a:t>, abychom mohli sledovat korelace mezi úspěchem studenta ve studiu a jeho sociálním životem.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02053-4C61-4A06-94B8-8049EECB742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888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02053-4C61-4A06-94B8-8049EECB742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5621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302053-4C61-4A06-94B8-8049EECB742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0938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6913FF-3D2B-4484-87FD-01A7D77C29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102B4CF-C1B0-4CA9-B2B1-E21C0A401D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10D356-EF49-4414-9AE8-80E3AAD9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9F98DB6-C99C-431D-95E2-A5FC527FE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7D4099-05D5-4E67-940A-9F246AA37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1925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F237E2-587A-4D13-B91E-D59283579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F97F53D-ED01-49F2-8E21-6E3B4017F4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0CBB23-9AFF-4D98-9548-F36A199DD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FA0045-1B87-46E1-88D5-465147C47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A64AE1-A52A-409F-9E59-2D95DEA63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9048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61BB2AE-C23C-4745-B2E9-8AF3741D4B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132A7D4-F8F0-430A-802C-695DF946AB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A5665C6-A161-4703-B1E9-739985449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ABC993-086B-4F1B-AA8D-E899CB9C6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4E4449-AA78-4656-8B73-423A5C839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2775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8AB5D5-9CE3-4E4A-8D7A-E61441F70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31BCE8-C719-4828-924B-BB126A859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5696F00-6925-467F-939C-56811258E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207BA1-9EDC-48EB-929A-6C9B133C3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5E5C86-A018-46BC-B1FB-E39CDD668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5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2A7F33-DFDF-430C-8E3A-1D545EB43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955240E-E4AB-4987-AB92-A3A86AEF0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1C9C29-A3C1-45D0-A8FC-7D5164666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1BE09F-0F93-4841-8409-AC0E52DE8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7C4043-AA52-4ECF-927A-924433BDC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273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A0AB8C-D341-4593-9030-45D58536D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8813F-AF62-4A1F-81E1-004BC81C92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5A2E0D4-8CB5-4007-808E-C384E9F5D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E3F04AC-D291-4257-AB67-8169F980F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A021BE-F467-4F50-8EDF-F78C23053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D3E9E9A-98B2-4EF1-BA95-0EC6DC3D9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8858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08342E-4685-48D3-81AD-04F87327F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2363D12-A051-4B75-98F4-285769685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39953B4-F5C2-4A62-992C-5E49ED3D4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EA80F37-FAC0-431B-9A91-E7A9EC008A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BD9E9B2-73C8-4D2E-977A-2B4846F823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EC15B79-C076-4434-86E3-A03226F32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6043720-5050-43DB-AC5E-757ADBDEF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D063D3A-9EAD-429D-9841-14CE856EB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2377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716346-C5E0-4FB3-9A0C-7428AA43F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F587B4A-A905-4316-B89B-96A279F61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4EB4F0A-B0B6-4128-885E-3ED07EA3E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508AB64-1EC5-4479-814C-725D1DB10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77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BF6871A-1CAB-4B75-B27E-798B35BCA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4A34A08D-5A4E-4214-A373-32A085DF9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2D5E21D-3321-4267-86DB-AB42D5EEF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413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776049-530D-4492-A969-E3163EDE0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22924D-B366-4E91-8C52-A1B90F7B5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4FC8C44-BCE0-48E7-AEE2-C6D066E86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269B094-7FE9-491D-8191-20CAD4805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3B17E74-5B9C-4160-A7BE-E4084E7ED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31DDCDC-973A-4002-8FE4-CD2ED3DEC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188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165683-8792-4522-9540-AD1041C41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DC9745-A24F-41EB-B376-D1B4CBAA67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20BA6C8-463C-4ACB-AA11-041B8F5B28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D8FF5AB-D90A-483C-A994-68E9FD175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1D93585-37FD-45AD-8B01-FF05E34D9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496BE49-B6D0-4229-8EF6-34814E2C3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867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9AF8B04-E31B-4E25-8897-F27F5787E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D690AE-FF80-4EA6-8118-1F9ECD033E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AD4BE8-7ADE-446A-856D-733112AD2E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2BB50-2360-436D-AEA7-0C2955799445}" type="datetimeFigureOut">
              <a:rPr lang="cs-CZ" smtClean="0"/>
              <a:t>03.09.2025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A14A17-DEAF-4931-88BB-5436963637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F1C921-CC77-4709-90CC-F229AB102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DD9AC-06DB-4563-A2D9-E9DB50AE7E4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313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3599CD-3DA8-13E1-9827-0CB6C78D6F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960CE0E-58FF-B414-8A00-2EF1C3B328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Obrázek 5" descr="Obsah obrázku oblečení, text, černobílá, osoba&#10;&#10;Popis byl vytvořen automaticky">
            <a:extLst>
              <a:ext uri="{FF2B5EF4-FFF2-40B4-BE49-F238E27FC236}">
                <a16:creationId xmlns:a16="http://schemas.microsoft.com/office/drawing/2014/main" id="{64295F5C-330B-06C0-81A9-0DE8A39428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0"/>
            <a:ext cx="11419114" cy="6865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74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E71F37A3-642B-14A8-2324-9C6E630ADB32}"/>
              </a:ext>
            </a:extLst>
          </p:cNvPr>
          <p:cNvSpPr txBox="1"/>
          <p:nvPr/>
        </p:nvSpPr>
        <p:spPr>
          <a:xfrm>
            <a:off x="5017770" y="2476371"/>
            <a:ext cx="71742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„[…] Když se ocitneme v úplně nové situaci, máme tendenci se vždy upínat k předmětům a chutím nedávné minulosti. Na přítomnost se díváme jako do zpětného zrcátka.“ </a:t>
            </a:r>
          </a:p>
          <a:p>
            <a:endParaRPr lang="cs-CZ" dirty="0"/>
          </a:p>
          <a:p>
            <a:r>
              <a:rPr lang="cs-CZ" dirty="0"/>
              <a:t>(</a:t>
            </a:r>
            <a:r>
              <a:rPr lang="cs-CZ" dirty="0" err="1"/>
              <a:t>McLUHAN</a:t>
            </a:r>
            <a:r>
              <a:rPr lang="cs-CZ" dirty="0"/>
              <a:t> </a:t>
            </a:r>
            <a:r>
              <a:rPr lang="cs-CZ" dirty="0" err="1"/>
              <a:t>Marshall</a:t>
            </a:r>
            <a:r>
              <a:rPr lang="cs-CZ" dirty="0"/>
              <a:t>, Jak rozumět médiím: extenze člověka, 1991, s. 74-75) </a:t>
            </a:r>
          </a:p>
        </p:txBody>
      </p:sp>
      <p:pic>
        <p:nvPicPr>
          <p:cNvPr id="10" name="Obrázek 9" descr="Obsah obrázku Lidská tvář, osoba, černobílá, oblečení&#10;&#10;Popis byl vytvořen automaticky">
            <a:extLst>
              <a:ext uri="{FF2B5EF4-FFF2-40B4-BE49-F238E27FC236}">
                <a16:creationId xmlns:a16="http://schemas.microsoft.com/office/drawing/2014/main" id="{7AC28F65-0726-5C07-D4C9-0F55C25AAA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547" y="1119058"/>
            <a:ext cx="4318984" cy="419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219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8222B6-65D1-BD19-4A1C-28B7177E3D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657714B-3973-7212-39B4-8C9FBD4FE72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 descr="Obsah obrázku venku, auto zrcátko, silnice, obloha&#10;&#10;Popis byl vytvořen automaticky">
            <a:extLst>
              <a:ext uri="{FF2B5EF4-FFF2-40B4-BE49-F238E27FC236}">
                <a16:creationId xmlns:a16="http://schemas.microsoft.com/office/drawing/2014/main" id="{D2B7DDA8-4A55-8BF8-AC9F-7B396714F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9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BA3580-C5B6-4076-BE71-87333A77DD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C3FEA0B-3BF8-4558-877D-DC3A807C0E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F5D4BCB2-B8A1-45B6-9BEE-49023655B5ED}"/>
              </a:ext>
            </a:extLst>
          </p:cNvPr>
          <p:cNvSpPr/>
          <p:nvPr/>
        </p:nvSpPr>
        <p:spPr>
          <a:xfrm>
            <a:off x="4351564" y="2939143"/>
            <a:ext cx="2661557" cy="149406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Data </a:t>
            </a:r>
            <a:r>
              <a:rPr lang="cs-CZ" dirty="0" err="1">
                <a:solidFill>
                  <a:schemeClr val="tx1"/>
                </a:solidFill>
              </a:rPr>
              <a:t>WareHouse</a:t>
            </a:r>
            <a:endParaRPr lang="cs-CZ" dirty="0">
              <a:solidFill>
                <a:schemeClr val="tx1"/>
              </a:solidFill>
            </a:endParaRPr>
          </a:p>
          <a:p>
            <a:pPr algn="ctr"/>
            <a:r>
              <a:rPr lang="cs-CZ" sz="1200" dirty="0">
                <a:solidFill>
                  <a:schemeClr val="tx1"/>
                </a:solidFill>
              </a:rPr>
              <a:t>(„centrální mozek lidstva“)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007419F4-30DF-46F8-8667-EB68625A26DD}"/>
              </a:ext>
            </a:extLst>
          </p:cNvPr>
          <p:cNvSpPr/>
          <p:nvPr/>
        </p:nvSpPr>
        <p:spPr>
          <a:xfrm>
            <a:off x="2318657" y="3384323"/>
            <a:ext cx="922564" cy="7266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/>
                </a:solidFill>
              </a:rPr>
              <a:t>SIS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026A0111-B1F8-4A0B-9E7E-5565BC7656FC}"/>
              </a:ext>
            </a:extLst>
          </p:cNvPr>
          <p:cNvSpPr/>
          <p:nvPr/>
        </p:nvSpPr>
        <p:spPr>
          <a:xfrm>
            <a:off x="1371600" y="4748893"/>
            <a:ext cx="1869621" cy="7266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Studium</a:t>
            </a: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(prospěch na VŠCHT v jednotlivých předmětech, úspěšnost ve zkouškách)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F7DB38EB-5084-47D5-B97B-B3D14F18E6BC}"/>
              </a:ext>
            </a:extLst>
          </p:cNvPr>
          <p:cNvSpPr/>
          <p:nvPr/>
        </p:nvSpPr>
        <p:spPr>
          <a:xfrm>
            <a:off x="1371600" y="1952852"/>
            <a:ext cx="1869621" cy="7266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Uchazeč</a:t>
            </a: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(prospěch na střední škole, druh SŠ, region, počet přihlášek…)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A25121A1-2AAA-4CE0-9E78-346508628D87}"/>
              </a:ext>
            </a:extLst>
          </p:cNvPr>
          <p:cNvSpPr/>
          <p:nvPr/>
        </p:nvSpPr>
        <p:spPr>
          <a:xfrm>
            <a:off x="8082643" y="1952850"/>
            <a:ext cx="1869621" cy="9862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Studentské dotazníky</a:t>
            </a: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(sociologická data o studentech – imatrikulace, konec 1.semestru, konec 2. semestru, konec 2. ročníku, konec 3. ročníku a dále…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FAEA9554-261D-43B2-954B-6DA33F60B12E}"/>
              </a:ext>
            </a:extLst>
          </p:cNvPr>
          <p:cNvSpPr/>
          <p:nvPr/>
        </p:nvSpPr>
        <p:spPr>
          <a:xfrm>
            <a:off x="8082643" y="3521075"/>
            <a:ext cx="1869621" cy="11110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Absolventské dotazníky</a:t>
            </a: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(sociologická data o absolventech – rok absolvování, 2 roky po absolvování, 5 let po absolvování?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693EA172-B75C-457E-80A9-81A756C8FD46}"/>
              </a:ext>
            </a:extLst>
          </p:cNvPr>
          <p:cNvSpPr/>
          <p:nvPr/>
        </p:nvSpPr>
        <p:spPr>
          <a:xfrm>
            <a:off x="8062376" y="5226513"/>
            <a:ext cx="1869621" cy="72662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>
                <a:solidFill>
                  <a:schemeClr val="tx1"/>
                </a:solidFill>
              </a:rPr>
              <a:t>SIMS</a:t>
            </a: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(matriční data – jak student studoval na jiných VŠ)</a:t>
            </a:r>
          </a:p>
        </p:txBody>
      </p: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270D959C-E1F2-4152-9173-5423E65C767F}"/>
              </a:ext>
            </a:extLst>
          </p:cNvPr>
          <p:cNvCxnSpPr/>
          <p:nvPr/>
        </p:nvCxnSpPr>
        <p:spPr>
          <a:xfrm>
            <a:off x="2779939" y="2861242"/>
            <a:ext cx="0" cy="3942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Přímá spojnice se šipkou 14">
            <a:extLst>
              <a:ext uri="{FF2B5EF4-FFF2-40B4-BE49-F238E27FC236}">
                <a16:creationId xmlns:a16="http://schemas.microsoft.com/office/drawing/2014/main" id="{8A2D5743-1ECE-4510-B085-5CE993FB8A67}"/>
              </a:ext>
            </a:extLst>
          </p:cNvPr>
          <p:cNvCxnSpPr>
            <a:cxnSpLocks/>
          </p:cNvCxnSpPr>
          <p:nvPr/>
        </p:nvCxnSpPr>
        <p:spPr>
          <a:xfrm flipV="1">
            <a:off x="2793545" y="4228365"/>
            <a:ext cx="0" cy="39262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963030B9-EAFA-40A2-A03A-76C3E61E711E}"/>
              </a:ext>
            </a:extLst>
          </p:cNvPr>
          <p:cNvCxnSpPr>
            <a:cxnSpLocks/>
          </p:cNvCxnSpPr>
          <p:nvPr/>
        </p:nvCxnSpPr>
        <p:spPr>
          <a:xfrm>
            <a:off x="3570512" y="3627552"/>
            <a:ext cx="53748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3DAE3E77-3AA3-47A2-AAA7-8DAA22E91867}"/>
              </a:ext>
            </a:extLst>
          </p:cNvPr>
          <p:cNvCxnSpPr>
            <a:cxnSpLocks/>
          </p:cNvCxnSpPr>
          <p:nvPr/>
        </p:nvCxnSpPr>
        <p:spPr>
          <a:xfrm>
            <a:off x="3570511" y="3753730"/>
            <a:ext cx="53748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64DFB368-7CB2-4E28-ADAF-2235623C4DC3}"/>
              </a:ext>
            </a:extLst>
          </p:cNvPr>
          <p:cNvCxnSpPr>
            <a:cxnSpLocks/>
          </p:cNvCxnSpPr>
          <p:nvPr/>
        </p:nvCxnSpPr>
        <p:spPr>
          <a:xfrm flipH="1">
            <a:off x="7256690" y="2440851"/>
            <a:ext cx="770452" cy="9232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CE3E16FC-CF86-41AC-85F0-185D38BEE482}"/>
              </a:ext>
            </a:extLst>
          </p:cNvPr>
          <p:cNvCxnSpPr>
            <a:cxnSpLocks/>
          </p:cNvCxnSpPr>
          <p:nvPr/>
        </p:nvCxnSpPr>
        <p:spPr>
          <a:xfrm flipH="1">
            <a:off x="7152033" y="3945901"/>
            <a:ext cx="875109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968F1133-A63D-48A3-8B76-C30E35C7E3C1}"/>
              </a:ext>
            </a:extLst>
          </p:cNvPr>
          <p:cNvCxnSpPr>
            <a:cxnSpLocks/>
            <a:stCxn id="50" idx="1"/>
          </p:cNvCxnSpPr>
          <p:nvPr/>
        </p:nvCxnSpPr>
        <p:spPr>
          <a:xfrm flipH="1" flipV="1">
            <a:off x="7013121" y="4555673"/>
            <a:ext cx="949190" cy="1046382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9" name="Přímá spojnice se šipkou 28">
            <a:extLst>
              <a:ext uri="{FF2B5EF4-FFF2-40B4-BE49-F238E27FC236}">
                <a16:creationId xmlns:a16="http://schemas.microsoft.com/office/drawing/2014/main" id="{02A359C5-737F-4601-BEAC-96CEBDD3CBDE}"/>
              </a:ext>
            </a:extLst>
          </p:cNvPr>
          <p:cNvCxnSpPr>
            <a:cxnSpLocks/>
          </p:cNvCxnSpPr>
          <p:nvPr/>
        </p:nvCxnSpPr>
        <p:spPr>
          <a:xfrm flipH="1" flipV="1">
            <a:off x="3341913" y="4110945"/>
            <a:ext cx="4675899" cy="1766087"/>
          </a:xfrm>
          <a:prstGeom prst="straightConnector1">
            <a:avLst/>
          </a:prstGeom>
          <a:ln w="9525" cap="flat" cmpd="sng" algn="ctr">
            <a:solidFill>
              <a:schemeClr val="accent6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128C9076-7D52-4F67-A6EF-6DC9B01B3D81}"/>
              </a:ext>
            </a:extLst>
          </p:cNvPr>
          <p:cNvSpPr txBox="1"/>
          <p:nvPr/>
        </p:nvSpPr>
        <p:spPr>
          <a:xfrm>
            <a:off x="7356263" y="5257800"/>
            <a:ext cx="292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?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03239826-10ED-4EEA-AE01-89064178A40D}"/>
              </a:ext>
            </a:extLst>
          </p:cNvPr>
          <p:cNvSpPr txBox="1"/>
          <p:nvPr/>
        </p:nvSpPr>
        <p:spPr>
          <a:xfrm rot="2854358">
            <a:off x="6962165" y="4630797"/>
            <a:ext cx="1151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rodná čísla – jak vyřešit anonymizaci</a:t>
            </a:r>
          </a:p>
        </p:txBody>
      </p:sp>
      <p:cxnSp>
        <p:nvCxnSpPr>
          <p:cNvPr id="35" name="Přímá spojnice se šipkou 34">
            <a:extLst>
              <a:ext uri="{FF2B5EF4-FFF2-40B4-BE49-F238E27FC236}">
                <a16:creationId xmlns:a16="http://schemas.microsoft.com/office/drawing/2014/main" id="{64883734-0C85-4F32-A972-FFEDF9A25C9E}"/>
              </a:ext>
            </a:extLst>
          </p:cNvPr>
          <p:cNvCxnSpPr>
            <a:cxnSpLocks/>
          </p:cNvCxnSpPr>
          <p:nvPr/>
        </p:nvCxnSpPr>
        <p:spPr>
          <a:xfrm flipH="1" flipV="1">
            <a:off x="4310066" y="2153549"/>
            <a:ext cx="472166" cy="5899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Přímá spojnice se šipkou 36">
            <a:extLst>
              <a:ext uri="{FF2B5EF4-FFF2-40B4-BE49-F238E27FC236}">
                <a16:creationId xmlns:a16="http://schemas.microsoft.com/office/drawing/2014/main" id="{CA175EDD-003C-403A-BFCB-5CA1EFD72C61}"/>
              </a:ext>
            </a:extLst>
          </p:cNvPr>
          <p:cNvCxnSpPr>
            <a:cxnSpLocks/>
          </p:cNvCxnSpPr>
          <p:nvPr/>
        </p:nvCxnSpPr>
        <p:spPr>
          <a:xfrm flipV="1">
            <a:off x="6465318" y="2143414"/>
            <a:ext cx="526598" cy="60516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Obdélník 38">
            <a:extLst>
              <a:ext uri="{FF2B5EF4-FFF2-40B4-BE49-F238E27FC236}">
                <a16:creationId xmlns:a16="http://schemas.microsoft.com/office/drawing/2014/main" id="{03384172-BB92-4733-81CA-2ADBAFC41AE6}"/>
              </a:ext>
            </a:extLst>
          </p:cNvPr>
          <p:cNvSpPr/>
          <p:nvPr/>
        </p:nvSpPr>
        <p:spPr>
          <a:xfrm>
            <a:off x="3830525" y="1335088"/>
            <a:ext cx="851128" cy="72662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Jamovi</a:t>
            </a:r>
            <a:endParaRPr lang="cs-CZ" sz="1400" dirty="0">
              <a:solidFill>
                <a:schemeClr val="tx1"/>
              </a:solidFill>
            </a:endParaRP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(popisná statistika)</a:t>
            </a:r>
          </a:p>
        </p:txBody>
      </p:sp>
      <p:cxnSp>
        <p:nvCxnSpPr>
          <p:cNvPr id="41" name="Přímá spojnice se šipkou 40">
            <a:extLst>
              <a:ext uri="{FF2B5EF4-FFF2-40B4-BE49-F238E27FC236}">
                <a16:creationId xmlns:a16="http://schemas.microsoft.com/office/drawing/2014/main" id="{FF683D30-76B6-4C27-8F31-9E81D729CEE4}"/>
              </a:ext>
            </a:extLst>
          </p:cNvPr>
          <p:cNvCxnSpPr>
            <a:cxnSpLocks/>
          </p:cNvCxnSpPr>
          <p:nvPr/>
        </p:nvCxnSpPr>
        <p:spPr>
          <a:xfrm flipV="1">
            <a:off x="5584025" y="2161486"/>
            <a:ext cx="0" cy="5899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Obdélník 42">
            <a:extLst>
              <a:ext uri="{FF2B5EF4-FFF2-40B4-BE49-F238E27FC236}">
                <a16:creationId xmlns:a16="http://schemas.microsoft.com/office/drawing/2014/main" id="{9BA9E5EF-72F2-463F-8CCC-7553E86F9C88}"/>
              </a:ext>
            </a:extLst>
          </p:cNvPr>
          <p:cNvSpPr/>
          <p:nvPr/>
        </p:nvSpPr>
        <p:spPr>
          <a:xfrm>
            <a:off x="4824411" y="1327652"/>
            <a:ext cx="1511071" cy="72662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Machine</a:t>
            </a:r>
            <a:r>
              <a:rPr lang="cs-CZ" sz="1400" dirty="0">
                <a:solidFill>
                  <a:schemeClr val="tx1"/>
                </a:solidFill>
              </a:rPr>
              <a:t> learning, AI</a:t>
            </a: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(hledání souvislostí, vyvracení hypotéz)</a:t>
            </a:r>
          </a:p>
        </p:txBody>
      </p:sp>
      <p:sp>
        <p:nvSpPr>
          <p:cNvPr id="44" name="Obdélník 43">
            <a:extLst>
              <a:ext uri="{FF2B5EF4-FFF2-40B4-BE49-F238E27FC236}">
                <a16:creationId xmlns:a16="http://schemas.microsoft.com/office/drawing/2014/main" id="{11E72920-D80F-4CE0-B527-6BF8B0353421}"/>
              </a:ext>
            </a:extLst>
          </p:cNvPr>
          <p:cNvSpPr/>
          <p:nvPr/>
        </p:nvSpPr>
        <p:spPr>
          <a:xfrm>
            <a:off x="6499010" y="1335088"/>
            <a:ext cx="1306047" cy="72662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400" dirty="0" err="1">
                <a:solidFill>
                  <a:schemeClr val="tx1"/>
                </a:solidFill>
              </a:rPr>
              <a:t>Power</a:t>
            </a:r>
            <a:r>
              <a:rPr lang="cs-CZ" sz="1400" dirty="0">
                <a:solidFill>
                  <a:schemeClr val="tx1"/>
                </a:solidFill>
              </a:rPr>
              <a:t> BI</a:t>
            </a:r>
          </a:p>
          <a:p>
            <a:pPr algn="ctr"/>
            <a:r>
              <a:rPr lang="cs-CZ" sz="1000" dirty="0">
                <a:solidFill>
                  <a:schemeClr val="tx1"/>
                </a:solidFill>
              </a:rPr>
              <a:t>(vizualizace dat z různých zdrojů, reporting)</a:t>
            </a:r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F9A7EDC6-82C5-4999-9BB9-5E0D25B99CD1}"/>
              </a:ext>
            </a:extLst>
          </p:cNvPr>
          <p:cNvSpPr/>
          <p:nvPr/>
        </p:nvSpPr>
        <p:spPr>
          <a:xfrm>
            <a:off x="876300" y="1019175"/>
            <a:ext cx="2838568" cy="535303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8" name="Obdélník 47">
            <a:extLst>
              <a:ext uri="{FF2B5EF4-FFF2-40B4-BE49-F238E27FC236}">
                <a16:creationId xmlns:a16="http://schemas.microsoft.com/office/drawing/2014/main" id="{5819C049-DCA1-480F-A024-DA9B822BD9AC}"/>
              </a:ext>
            </a:extLst>
          </p:cNvPr>
          <p:cNvSpPr/>
          <p:nvPr/>
        </p:nvSpPr>
        <p:spPr>
          <a:xfrm>
            <a:off x="3811804" y="1019174"/>
            <a:ext cx="4023669" cy="5353039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E58F3321-805F-40DB-AB0B-0FDB06B725FF}"/>
              </a:ext>
            </a:extLst>
          </p:cNvPr>
          <p:cNvSpPr/>
          <p:nvPr/>
        </p:nvSpPr>
        <p:spPr>
          <a:xfrm>
            <a:off x="7957456" y="1014537"/>
            <a:ext cx="3218955" cy="3734355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0" name="Obdélník 49">
            <a:extLst>
              <a:ext uri="{FF2B5EF4-FFF2-40B4-BE49-F238E27FC236}">
                <a16:creationId xmlns:a16="http://schemas.microsoft.com/office/drawing/2014/main" id="{A06AF026-B349-4C49-95A5-C0FB0F958C98}"/>
              </a:ext>
            </a:extLst>
          </p:cNvPr>
          <p:cNvSpPr/>
          <p:nvPr/>
        </p:nvSpPr>
        <p:spPr>
          <a:xfrm>
            <a:off x="7962311" y="4831896"/>
            <a:ext cx="3214099" cy="1540318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DB49D35E-75C4-4C54-A7C3-E8EC9CE6535E}"/>
              </a:ext>
            </a:extLst>
          </p:cNvPr>
          <p:cNvSpPr txBox="1"/>
          <p:nvPr/>
        </p:nvSpPr>
        <p:spPr>
          <a:xfrm>
            <a:off x="876300" y="6100198"/>
            <a:ext cx="11721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 err="1">
                <a:solidFill>
                  <a:srgbClr val="7030A0"/>
                </a:solidFill>
              </a:rPr>
              <a:t>inf</a:t>
            </a:r>
            <a:r>
              <a:rPr lang="cs-CZ" sz="1050" dirty="0">
                <a:solidFill>
                  <a:srgbClr val="7030A0"/>
                </a:solidFill>
              </a:rPr>
              <a:t>. systém VŠCHT</a:t>
            </a:r>
          </a:p>
        </p:txBody>
      </p:sp>
      <p:sp>
        <p:nvSpPr>
          <p:cNvPr id="53" name="TextovéPole 52">
            <a:extLst>
              <a:ext uri="{FF2B5EF4-FFF2-40B4-BE49-F238E27FC236}">
                <a16:creationId xmlns:a16="http://schemas.microsoft.com/office/drawing/2014/main" id="{0AFF8364-1D28-4CB9-A77D-E802FEC92BB5}"/>
              </a:ext>
            </a:extLst>
          </p:cNvPr>
          <p:cNvSpPr txBox="1"/>
          <p:nvPr/>
        </p:nvSpPr>
        <p:spPr>
          <a:xfrm>
            <a:off x="3801654" y="6114475"/>
            <a:ext cx="11368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>
                <a:solidFill>
                  <a:schemeClr val="accent6">
                    <a:lumMod val="50000"/>
                  </a:schemeClr>
                </a:solidFill>
              </a:rPr>
              <a:t>cloud – MS Azure</a:t>
            </a:r>
          </a:p>
        </p:txBody>
      </p:sp>
      <p:sp>
        <p:nvSpPr>
          <p:cNvPr id="54" name="TextovéPole 53">
            <a:extLst>
              <a:ext uri="{FF2B5EF4-FFF2-40B4-BE49-F238E27FC236}">
                <a16:creationId xmlns:a16="http://schemas.microsoft.com/office/drawing/2014/main" id="{964E565F-E4AB-47AE-BFBC-116B20F33117}"/>
              </a:ext>
            </a:extLst>
          </p:cNvPr>
          <p:cNvSpPr txBox="1"/>
          <p:nvPr/>
        </p:nvSpPr>
        <p:spPr>
          <a:xfrm>
            <a:off x="7920714" y="6114475"/>
            <a:ext cx="12747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>
                <a:solidFill>
                  <a:schemeClr val="accent2">
                    <a:lumMod val="75000"/>
                  </a:schemeClr>
                </a:solidFill>
              </a:rPr>
              <a:t>externí datový zdroj</a:t>
            </a:r>
          </a:p>
        </p:txBody>
      </p:sp>
      <p:sp>
        <p:nvSpPr>
          <p:cNvPr id="55" name="TextovéPole 54">
            <a:extLst>
              <a:ext uri="{FF2B5EF4-FFF2-40B4-BE49-F238E27FC236}">
                <a16:creationId xmlns:a16="http://schemas.microsoft.com/office/drawing/2014/main" id="{F85DE9EC-AC28-4B8C-A4E1-35620B387039}"/>
              </a:ext>
            </a:extLst>
          </p:cNvPr>
          <p:cNvSpPr txBox="1"/>
          <p:nvPr/>
        </p:nvSpPr>
        <p:spPr>
          <a:xfrm>
            <a:off x="7977723" y="1071759"/>
            <a:ext cx="279756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>
                <a:solidFill>
                  <a:schemeClr val="accent4">
                    <a:lumMod val="50000"/>
                  </a:schemeClr>
                </a:solidFill>
              </a:rPr>
              <a:t>export z dotazníkové aplikace </a:t>
            </a:r>
          </a:p>
          <a:p>
            <a:r>
              <a:rPr lang="cs-CZ" sz="1050" dirty="0">
                <a:solidFill>
                  <a:schemeClr val="accent4">
                    <a:lumMod val="50000"/>
                  </a:schemeClr>
                </a:solidFill>
              </a:rPr>
              <a:t>– MS </a:t>
            </a:r>
            <a:r>
              <a:rPr lang="cs-CZ" sz="1050" dirty="0" err="1">
                <a:solidFill>
                  <a:schemeClr val="accent4">
                    <a:lumMod val="50000"/>
                  </a:schemeClr>
                </a:solidFill>
              </a:rPr>
              <a:t>Forms</a:t>
            </a:r>
            <a:r>
              <a:rPr lang="cs-CZ" sz="1050" dirty="0">
                <a:solidFill>
                  <a:schemeClr val="accent4">
                    <a:lumMod val="50000"/>
                  </a:schemeClr>
                </a:solidFill>
              </a:rPr>
              <a:t>, do budoucna efektivnější nástupce</a:t>
            </a:r>
          </a:p>
        </p:txBody>
      </p:sp>
    </p:spTree>
    <p:extLst>
      <p:ext uri="{BB962C8B-B14F-4D97-AF65-F5344CB8AC3E}">
        <p14:creationId xmlns:p14="http://schemas.microsoft.com/office/powerpoint/2010/main" val="4037190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ublinový popisek: se šipkou dolů 82">
            <a:extLst>
              <a:ext uri="{FF2B5EF4-FFF2-40B4-BE49-F238E27FC236}">
                <a16:creationId xmlns:a16="http://schemas.microsoft.com/office/drawing/2014/main" id="{25875AFF-1CB3-F35A-C422-6383C9E7638F}"/>
              </a:ext>
            </a:extLst>
          </p:cNvPr>
          <p:cNvSpPr/>
          <p:nvPr/>
        </p:nvSpPr>
        <p:spPr>
          <a:xfrm>
            <a:off x="1322545" y="5106419"/>
            <a:ext cx="9301182" cy="732739"/>
          </a:xfrm>
          <a:prstGeom prst="downArrowCallou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C31E8A55-78D1-D978-0910-6DC46415787B}"/>
              </a:ext>
            </a:extLst>
          </p:cNvPr>
          <p:cNvSpPr/>
          <p:nvPr/>
        </p:nvSpPr>
        <p:spPr>
          <a:xfrm>
            <a:off x="990700" y="971349"/>
            <a:ext cx="47813" cy="27225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26D7EF09-3759-3FF4-813D-EF38B93C0630}"/>
              </a:ext>
            </a:extLst>
          </p:cNvPr>
          <p:cNvSpPr/>
          <p:nvPr/>
        </p:nvSpPr>
        <p:spPr>
          <a:xfrm>
            <a:off x="2959911" y="971351"/>
            <a:ext cx="47813" cy="27225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4C19D8D-4D32-64A7-D05E-54E45814330D}"/>
              </a:ext>
            </a:extLst>
          </p:cNvPr>
          <p:cNvSpPr/>
          <p:nvPr/>
        </p:nvSpPr>
        <p:spPr>
          <a:xfrm>
            <a:off x="4929797" y="971352"/>
            <a:ext cx="47813" cy="27225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0B5EC2D0-3F61-C025-A4B8-F047A5EB85D7}"/>
              </a:ext>
            </a:extLst>
          </p:cNvPr>
          <p:cNvSpPr/>
          <p:nvPr/>
        </p:nvSpPr>
        <p:spPr>
          <a:xfrm>
            <a:off x="6917708" y="971351"/>
            <a:ext cx="47813" cy="27225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id="{B22F754B-614C-85EC-990F-1A4A9EA6477C}"/>
              </a:ext>
            </a:extLst>
          </p:cNvPr>
          <p:cNvSpPr/>
          <p:nvPr/>
        </p:nvSpPr>
        <p:spPr>
          <a:xfrm>
            <a:off x="9573532" y="1636037"/>
            <a:ext cx="420775" cy="57383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id="{12A17526-2236-7A26-E787-C5F9EF72AAB6}"/>
              </a:ext>
            </a:extLst>
          </p:cNvPr>
          <p:cNvSpPr/>
          <p:nvPr/>
        </p:nvSpPr>
        <p:spPr>
          <a:xfrm>
            <a:off x="1684608" y="1950266"/>
            <a:ext cx="427397" cy="983644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vál 9">
            <a:extLst>
              <a:ext uri="{FF2B5EF4-FFF2-40B4-BE49-F238E27FC236}">
                <a16:creationId xmlns:a16="http://schemas.microsoft.com/office/drawing/2014/main" id="{D3921B2A-26DB-8A5E-BE05-ABD2DDF1BF2B}"/>
              </a:ext>
            </a:extLst>
          </p:cNvPr>
          <p:cNvSpPr/>
          <p:nvPr/>
        </p:nvSpPr>
        <p:spPr>
          <a:xfrm>
            <a:off x="3401095" y="2942449"/>
            <a:ext cx="2572041" cy="27475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01C96396-4CC2-C90B-0D75-CADC6C7A9C22}"/>
              </a:ext>
            </a:extLst>
          </p:cNvPr>
          <p:cNvSpPr/>
          <p:nvPr/>
        </p:nvSpPr>
        <p:spPr>
          <a:xfrm>
            <a:off x="4253345" y="1292457"/>
            <a:ext cx="407490" cy="52239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D3F88853-FCED-98A9-1EBC-061DFA9032BD}"/>
              </a:ext>
            </a:extLst>
          </p:cNvPr>
          <p:cNvSpPr/>
          <p:nvPr/>
        </p:nvSpPr>
        <p:spPr>
          <a:xfrm>
            <a:off x="6382001" y="2142500"/>
            <a:ext cx="462564" cy="491822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>
            <a:extLst>
              <a:ext uri="{FF2B5EF4-FFF2-40B4-BE49-F238E27FC236}">
                <a16:creationId xmlns:a16="http://schemas.microsoft.com/office/drawing/2014/main" id="{A6C5D666-7076-D855-3CD4-27BA39ABE370}"/>
              </a:ext>
            </a:extLst>
          </p:cNvPr>
          <p:cNvSpPr/>
          <p:nvPr/>
        </p:nvSpPr>
        <p:spPr>
          <a:xfrm>
            <a:off x="7394741" y="2610377"/>
            <a:ext cx="480293" cy="938895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8A640D5C-7270-4538-8582-815D02BEE99F}"/>
              </a:ext>
            </a:extLst>
          </p:cNvPr>
          <p:cNvCxnSpPr>
            <a:cxnSpLocks/>
          </p:cNvCxnSpPr>
          <p:nvPr/>
        </p:nvCxnSpPr>
        <p:spPr>
          <a:xfrm>
            <a:off x="913718" y="449422"/>
            <a:ext cx="0" cy="3442971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Přímá spojnice 19">
            <a:extLst>
              <a:ext uri="{FF2B5EF4-FFF2-40B4-BE49-F238E27FC236}">
                <a16:creationId xmlns:a16="http://schemas.microsoft.com/office/drawing/2014/main" id="{6F2C244B-0B5F-2730-03EF-8634995382FA}"/>
              </a:ext>
            </a:extLst>
          </p:cNvPr>
          <p:cNvCxnSpPr>
            <a:cxnSpLocks/>
          </p:cNvCxnSpPr>
          <p:nvPr/>
        </p:nvCxnSpPr>
        <p:spPr>
          <a:xfrm>
            <a:off x="5081375" y="449422"/>
            <a:ext cx="0" cy="34429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49166693-2DDA-06DD-B2BB-DD7F3D7B1B54}"/>
              </a:ext>
            </a:extLst>
          </p:cNvPr>
          <p:cNvCxnSpPr>
            <a:cxnSpLocks/>
          </p:cNvCxnSpPr>
          <p:nvPr/>
        </p:nvCxnSpPr>
        <p:spPr>
          <a:xfrm>
            <a:off x="7090315" y="449422"/>
            <a:ext cx="0" cy="34635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Obdélník 29">
            <a:extLst>
              <a:ext uri="{FF2B5EF4-FFF2-40B4-BE49-F238E27FC236}">
                <a16:creationId xmlns:a16="http://schemas.microsoft.com/office/drawing/2014/main" id="{1A015EA5-D0D3-C467-78A8-F1A4F73828EE}"/>
              </a:ext>
            </a:extLst>
          </p:cNvPr>
          <p:cNvSpPr/>
          <p:nvPr/>
        </p:nvSpPr>
        <p:spPr>
          <a:xfrm>
            <a:off x="8922901" y="971351"/>
            <a:ext cx="47813" cy="27225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1" name="Obdélník 30">
            <a:extLst>
              <a:ext uri="{FF2B5EF4-FFF2-40B4-BE49-F238E27FC236}">
                <a16:creationId xmlns:a16="http://schemas.microsoft.com/office/drawing/2014/main" id="{A53906B0-5923-615C-0448-44AE0C922479}"/>
              </a:ext>
            </a:extLst>
          </p:cNvPr>
          <p:cNvSpPr/>
          <p:nvPr/>
        </p:nvSpPr>
        <p:spPr>
          <a:xfrm>
            <a:off x="1975014" y="971349"/>
            <a:ext cx="47813" cy="27225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32" name="Přímá spojnice 31">
            <a:extLst>
              <a:ext uri="{FF2B5EF4-FFF2-40B4-BE49-F238E27FC236}">
                <a16:creationId xmlns:a16="http://schemas.microsoft.com/office/drawing/2014/main" id="{F6615501-55F7-E91B-BE88-41213098973F}"/>
              </a:ext>
            </a:extLst>
          </p:cNvPr>
          <p:cNvCxnSpPr>
            <a:cxnSpLocks/>
          </p:cNvCxnSpPr>
          <p:nvPr/>
        </p:nvCxnSpPr>
        <p:spPr>
          <a:xfrm>
            <a:off x="3112745" y="449422"/>
            <a:ext cx="0" cy="34429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Přímá spojnice 32">
            <a:extLst>
              <a:ext uri="{FF2B5EF4-FFF2-40B4-BE49-F238E27FC236}">
                <a16:creationId xmlns:a16="http://schemas.microsoft.com/office/drawing/2014/main" id="{CB7EA8E4-2AF0-79B8-0CF2-11954FC7E85F}"/>
              </a:ext>
            </a:extLst>
          </p:cNvPr>
          <p:cNvCxnSpPr>
            <a:cxnSpLocks/>
          </p:cNvCxnSpPr>
          <p:nvPr/>
        </p:nvCxnSpPr>
        <p:spPr>
          <a:xfrm>
            <a:off x="9080943" y="449422"/>
            <a:ext cx="0" cy="34994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Přímá spojnice 33">
            <a:extLst>
              <a:ext uri="{FF2B5EF4-FFF2-40B4-BE49-F238E27FC236}">
                <a16:creationId xmlns:a16="http://schemas.microsoft.com/office/drawing/2014/main" id="{97FFAC54-2F0E-EC51-E499-238939FC82FC}"/>
              </a:ext>
            </a:extLst>
          </p:cNvPr>
          <p:cNvCxnSpPr>
            <a:cxnSpLocks/>
          </p:cNvCxnSpPr>
          <p:nvPr/>
        </p:nvCxnSpPr>
        <p:spPr>
          <a:xfrm>
            <a:off x="11128131" y="449422"/>
            <a:ext cx="0" cy="349943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Obdélník 34">
            <a:extLst>
              <a:ext uri="{FF2B5EF4-FFF2-40B4-BE49-F238E27FC236}">
                <a16:creationId xmlns:a16="http://schemas.microsoft.com/office/drawing/2014/main" id="{F668011D-097C-7798-9247-B032C831A4D2}"/>
              </a:ext>
            </a:extLst>
          </p:cNvPr>
          <p:cNvSpPr/>
          <p:nvPr/>
        </p:nvSpPr>
        <p:spPr>
          <a:xfrm>
            <a:off x="10970088" y="971350"/>
            <a:ext cx="47813" cy="27225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/>
          </a:p>
        </p:txBody>
      </p:sp>
      <p:cxnSp>
        <p:nvCxnSpPr>
          <p:cNvPr id="47" name="Přímá spojnice 46">
            <a:extLst>
              <a:ext uri="{FF2B5EF4-FFF2-40B4-BE49-F238E27FC236}">
                <a16:creationId xmlns:a16="http://schemas.microsoft.com/office/drawing/2014/main" id="{923C6B4E-4538-DF40-18E9-0AA60CACAAFE}"/>
              </a:ext>
            </a:extLst>
          </p:cNvPr>
          <p:cNvCxnSpPr>
            <a:cxnSpLocks/>
          </p:cNvCxnSpPr>
          <p:nvPr/>
        </p:nvCxnSpPr>
        <p:spPr>
          <a:xfrm>
            <a:off x="1998920" y="776440"/>
            <a:ext cx="0" cy="31123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D81C942D-0D6D-A9DD-81C1-AFA70B7D3300}"/>
              </a:ext>
            </a:extLst>
          </p:cNvPr>
          <p:cNvSpPr txBox="1"/>
          <p:nvPr/>
        </p:nvSpPr>
        <p:spPr>
          <a:xfrm>
            <a:off x="26030" y="449422"/>
            <a:ext cx="11810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Ročník                                 1.                                                 2.                                              3.                                              4.                                                5.</a:t>
            </a:r>
          </a:p>
          <a:p>
            <a:r>
              <a:rPr lang="cs-CZ" sz="1400" dirty="0"/>
              <a:t>(</a:t>
            </a:r>
            <a:r>
              <a:rPr lang="cs-CZ" sz="1400" b="1" dirty="0"/>
              <a:t>student</a:t>
            </a:r>
            <a:r>
              <a:rPr lang="cs-CZ" sz="1400" dirty="0"/>
              <a:t>)</a:t>
            </a:r>
          </a:p>
        </p:txBody>
      </p:sp>
      <p:sp>
        <p:nvSpPr>
          <p:cNvPr id="61" name="TextovéPole 60">
            <a:extLst>
              <a:ext uri="{FF2B5EF4-FFF2-40B4-BE49-F238E27FC236}">
                <a16:creationId xmlns:a16="http://schemas.microsoft.com/office/drawing/2014/main" id="{428552B6-A0FD-FE23-FC2C-6B27907507CF}"/>
              </a:ext>
            </a:extLst>
          </p:cNvPr>
          <p:cNvSpPr txBox="1"/>
          <p:nvPr/>
        </p:nvSpPr>
        <p:spPr>
          <a:xfrm>
            <a:off x="1245563" y="5182095"/>
            <a:ext cx="950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Absolvent: </a:t>
            </a:r>
            <a:r>
              <a:rPr lang="cs-CZ" dirty="0"/>
              <a:t>6m po absolvování             2 roky po </a:t>
            </a:r>
            <a:r>
              <a:rPr lang="cs-CZ" dirty="0" err="1"/>
              <a:t>abs</a:t>
            </a:r>
            <a:r>
              <a:rPr lang="cs-CZ" dirty="0"/>
              <a:t>.             5 let po </a:t>
            </a:r>
            <a:r>
              <a:rPr lang="cs-CZ" dirty="0" err="1"/>
              <a:t>abs</a:t>
            </a:r>
            <a:r>
              <a:rPr lang="cs-CZ" dirty="0"/>
              <a:t>               každých dalších 5 let</a:t>
            </a:r>
          </a:p>
        </p:txBody>
      </p:sp>
      <p:cxnSp>
        <p:nvCxnSpPr>
          <p:cNvPr id="63" name="Přímá spojnice se šipkou 62">
            <a:extLst>
              <a:ext uri="{FF2B5EF4-FFF2-40B4-BE49-F238E27FC236}">
                <a16:creationId xmlns:a16="http://schemas.microsoft.com/office/drawing/2014/main" id="{929A54A0-5F51-0CEF-2C58-D03FE3B95BC2}"/>
              </a:ext>
            </a:extLst>
          </p:cNvPr>
          <p:cNvCxnSpPr/>
          <p:nvPr/>
        </p:nvCxnSpPr>
        <p:spPr>
          <a:xfrm>
            <a:off x="4167808" y="5376999"/>
            <a:ext cx="53533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Přímá spojnice se šipkou 63">
            <a:extLst>
              <a:ext uri="{FF2B5EF4-FFF2-40B4-BE49-F238E27FC236}">
                <a16:creationId xmlns:a16="http://schemas.microsoft.com/office/drawing/2014/main" id="{04F80A69-9073-C2FA-A7F8-CA0425231686}"/>
              </a:ext>
            </a:extLst>
          </p:cNvPr>
          <p:cNvCxnSpPr/>
          <p:nvPr/>
        </p:nvCxnSpPr>
        <p:spPr>
          <a:xfrm>
            <a:off x="6136438" y="5376999"/>
            <a:ext cx="53533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Přímá spojnice se šipkou 64">
            <a:extLst>
              <a:ext uri="{FF2B5EF4-FFF2-40B4-BE49-F238E27FC236}">
                <a16:creationId xmlns:a16="http://schemas.microsoft.com/office/drawing/2014/main" id="{290F87C8-74EE-EB93-E9E1-BE311E121CC4}"/>
              </a:ext>
            </a:extLst>
          </p:cNvPr>
          <p:cNvCxnSpPr/>
          <p:nvPr/>
        </p:nvCxnSpPr>
        <p:spPr>
          <a:xfrm>
            <a:off x="7972771" y="5376999"/>
            <a:ext cx="53533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ovéPole 65">
            <a:extLst>
              <a:ext uri="{FF2B5EF4-FFF2-40B4-BE49-F238E27FC236}">
                <a16:creationId xmlns:a16="http://schemas.microsoft.com/office/drawing/2014/main" id="{241DDA88-0B6C-F382-1C96-73B86FBC6A85}"/>
              </a:ext>
            </a:extLst>
          </p:cNvPr>
          <p:cNvSpPr txBox="1"/>
          <p:nvPr/>
        </p:nvSpPr>
        <p:spPr>
          <a:xfrm>
            <a:off x="771525" y="4410696"/>
            <a:ext cx="1124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Vstupní demografie                    Dotazníky (postoje, návyky)        St. výsledky – zápočty, kredity             Extra - Další </a:t>
            </a:r>
            <a:r>
              <a:rPr lang="cs-CZ" sz="1400" dirty="0" err="1"/>
              <a:t>vzd</a:t>
            </a:r>
            <a:r>
              <a:rPr lang="cs-CZ" sz="1400" dirty="0"/>
              <a:t>., spolky, poradny,..</a:t>
            </a:r>
          </a:p>
          <a:p>
            <a:endParaRPr lang="cs-CZ" sz="1400" dirty="0"/>
          </a:p>
        </p:txBody>
      </p:sp>
      <p:cxnSp>
        <p:nvCxnSpPr>
          <p:cNvPr id="68" name="Přímá spojnice se šipkou 67">
            <a:extLst>
              <a:ext uri="{FF2B5EF4-FFF2-40B4-BE49-F238E27FC236}">
                <a16:creationId xmlns:a16="http://schemas.microsoft.com/office/drawing/2014/main" id="{FF833BD7-6182-08B1-21B8-94B34848F0C6}"/>
              </a:ext>
            </a:extLst>
          </p:cNvPr>
          <p:cNvCxnSpPr/>
          <p:nvPr/>
        </p:nvCxnSpPr>
        <p:spPr>
          <a:xfrm flipH="1" flipV="1">
            <a:off x="913718" y="3948857"/>
            <a:ext cx="686482" cy="461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Přímá spojnice se šipkou 69">
            <a:extLst>
              <a:ext uri="{FF2B5EF4-FFF2-40B4-BE49-F238E27FC236}">
                <a16:creationId xmlns:a16="http://schemas.microsoft.com/office/drawing/2014/main" id="{173816FD-1D4F-C763-BB91-3C5272ABA4A1}"/>
              </a:ext>
            </a:extLst>
          </p:cNvPr>
          <p:cNvCxnSpPr>
            <a:cxnSpLocks/>
          </p:cNvCxnSpPr>
          <p:nvPr/>
        </p:nvCxnSpPr>
        <p:spPr>
          <a:xfrm flipH="1" flipV="1">
            <a:off x="3007724" y="3749677"/>
            <a:ext cx="954676" cy="661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Přímá spojnice se šipkou 75">
            <a:extLst>
              <a:ext uri="{FF2B5EF4-FFF2-40B4-BE49-F238E27FC236}">
                <a16:creationId xmlns:a16="http://schemas.microsoft.com/office/drawing/2014/main" id="{BFEEA34F-93D2-8443-B400-CA2E31F350CF}"/>
              </a:ext>
            </a:extLst>
          </p:cNvPr>
          <p:cNvCxnSpPr>
            <a:cxnSpLocks/>
            <a:stCxn id="66" idx="0"/>
          </p:cNvCxnSpPr>
          <p:nvPr/>
        </p:nvCxnSpPr>
        <p:spPr>
          <a:xfrm flipH="1" flipV="1">
            <a:off x="5153025" y="3888766"/>
            <a:ext cx="1243010" cy="521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Přímá spojnice se šipkou 78">
            <a:extLst>
              <a:ext uri="{FF2B5EF4-FFF2-40B4-BE49-F238E27FC236}">
                <a16:creationId xmlns:a16="http://schemas.microsoft.com/office/drawing/2014/main" id="{8D4EB5E6-DE6B-5333-8C7D-96A3508CDB48}"/>
              </a:ext>
            </a:extLst>
          </p:cNvPr>
          <p:cNvCxnSpPr/>
          <p:nvPr/>
        </p:nvCxnSpPr>
        <p:spPr>
          <a:xfrm flipH="1" flipV="1">
            <a:off x="7875034" y="3549272"/>
            <a:ext cx="1047867" cy="861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ovéPole 79">
            <a:extLst>
              <a:ext uri="{FF2B5EF4-FFF2-40B4-BE49-F238E27FC236}">
                <a16:creationId xmlns:a16="http://schemas.microsoft.com/office/drawing/2014/main" id="{4372958F-2372-8C20-3F7D-062CB5EC9668}"/>
              </a:ext>
            </a:extLst>
          </p:cNvPr>
          <p:cNvSpPr txBox="1"/>
          <p:nvPr/>
        </p:nvSpPr>
        <p:spPr>
          <a:xfrm>
            <a:off x="1883116" y="6185658"/>
            <a:ext cx="8740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Zaměstnavatel       Plat       Spokojenost      Dovednosti (+/-)       Hodnocení </a:t>
            </a:r>
            <a:r>
              <a:rPr lang="cs-CZ" dirty="0" err="1"/>
              <a:t>st.p</a:t>
            </a:r>
            <a:r>
              <a:rPr lang="cs-CZ" dirty="0"/>
              <a:t>.        (…)         </a:t>
            </a:r>
          </a:p>
        </p:txBody>
      </p:sp>
      <p:sp>
        <p:nvSpPr>
          <p:cNvPr id="84" name="Pravá složená závorka 83">
            <a:extLst>
              <a:ext uri="{FF2B5EF4-FFF2-40B4-BE49-F238E27FC236}">
                <a16:creationId xmlns:a16="http://schemas.microsoft.com/office/drawing/2014/main" id="{F7563B11-B934-415E-D352-B2DE0759555E}"/>
              </a:ext>
            </a:extLst>
          </p:cNvPr>
          <p:cNvSpPr/>
          <p:nvPr/>
        </p:nvSpPr>
        <p:spPr>
          <a:xfrm rot="16200000">
            <a:off x="5753082" y="2000281"/>
            <a:ext cx="572053" cy="8311984"/>
          </a:xfrm>
          <a:prstGeom prst="rightBrace">
            <a:avLst>
              <a:gd name="adj1" fmla="val 19988"/>
              <a:gd name="adj2" fmla="val 49269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5" name="Spojnice: pravoúhlá 14">
            <a:extLst>
              <a:ext uri="{FF2B5EF4-FFF2-40B4-BE49-F238E27FC236}">
                <a16:creationId xmlns:a16="http://schemas.microsoft.com/office/drawing/2014/main" id="{7C42C050-16C7-971E-F7BE-E76E85618BE4}"/>
              </a:ext>
            </a:extLst>
          </p:cNvPr>
          <p:cNvCxnSpPr>
            <a:cxnSpLocks/>
          </p:cNvCxnSpPr>
          <p:nvPr/>
        </p:nvCxnSpPr>
        <p:spPr>
          <a:xfrm flipV="1">
            <a:off x="2224110" y="2161355"/>
            <a:ext cx="3170850" cy="472016"/>
          </a:xfrm>
          <a:prstGeom prst="bentConnector3">
            <a:avLst>
              <a:gd name="adj1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>
            <a:extLst>
              <a:ext uri="{FF2B5EF4-FFF2-40B4-BE49-F238E27FC236}">
                <a16:creationId xmlns:a16="http://schemas.microsoft.com/office/drawing/2014/main" id="{C9B5E298-6960-EF0E-6B6E-48BD908C79BB}"/>
              </a:ext>
            </a:extLst>
          </p:cNvPr>
          <p:cNvCxnSpPr>
            <a:cxnSpLocks/>
          </p:cNvCxnSpPr>
          <p:nvPr/>
        </p:nvCxnSpPr>
        <p:spPr>
          <a:xfrm>
            <a:off x="5383530" y="2161355"/>
            <a:ext cx="337165" cy="82116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4689F6D0-503A-1187-13F8-D3403084A89D}"/>
              </a:ext>
            </a:extLst>
          </p:cNvPr>
          <p:cNvCxnSpPr>
            <a:cxnSpLocks/>
          </p:cNvCxnSpPr>
          <p:nvPr/>
        </p:nvCxnSpPr>
        <p:spPr>
          <a:xfrm flipV="1">
            <a:off x="5720695" y="2397363"/>
            <a:ext cx="965155" cy="5851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40741D0D-4CB4-2E2E-0032-1B85D18682BB}"/>
              </a:ext>
            </a:extLst>
          </p:cNvPr>
          <p:cNvCxnSpPr>
            <a:cxnSpLocks/>
          </p:cNvCxnSpPr>
          <p:nvPr/>
        </p:nvCxnSpPr>
        <p:spPr>
          <a:xfrm flipV="1">
            <a:off x="836737" y="2633371"/>
            <a:ext cx="1412792" cy="9676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76A0B53C-DD6D-E71B-AA8C-D10933CB9B42}"/>
              </a:ext>
            </a:extLst>
          </p:cNvPr>
          <p:cNvCxnSpPr>
            <a:cxnSpLocks/>
          </p:cNvCxnSpPr>
          <p:nvPr/>
        </p:nvCxnSpPr>
        <p:spPr>
          <a:xfrm flipV="1">
            <a:off x="6671768" y="1348795"/>
            <a:ext cx="5249722" cy="10485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92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61" grpId="0"/>
      <p:bldP spid="80" grpId="0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622B6B-1FAA-4DA4-92F1-D963C8F9A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172129-655F-3407-9962-447C028B2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68074D3-24D9-3C33-AF49-0296F799EA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62" y="1200150"/>
            <a:ext cx="11435746" cy="435133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15B8693-F35A-3E82-BC71-8C6EE1492A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696" y="-91440"/>
            <a:ext cx="8060984" cy="723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28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CA238F-7253-A2F0-54A2-484EF50E9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Segmentace - cílení</a:t>
            </a:r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395C5A54-3D39-0A01-8CED-EDD425FAA1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Zástupný obsah 4">
            <a:extLst>
              <a:ext uri="{FF2B5EF4-FFF2-40B4-BE49-F238E27FC236}">
                <a16:creationId xmlns:a16="http://schemas.microsoft.com/office/drawing/2014/main" id="{F4A53D7A-ED0A-3DB2-CD24-5EDC259C2C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338" y="1228551"/>
            <a:ext cx="11967323" cy="493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6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BBC1AC-E247-E325-985C-060255DB0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na míru</a:t>
            </a:r>
          </a:p>
        </p:txBody>
      </p:sp>
      <p:pic>
        <p:nvPicPr>
          <p:cNvPr id="9" name="Zástupný obsah 8" descr="Obsah obrázku text, diagram, snímek obrazovky, Plán&#10;&#10;Obsah generovaný pomocí AI může být nesprávný.">
            <a:extLst>
              <a:ext uri="{FF2B5EF4-FFF2-40B4-BE49-F238E27FC236}">
                <a16:creationId xmlns:a16="http://schemas.microsoft.com/office/drawing/2014/main" id="{D4F7A79E-995C-7794-3218-FC6963ED34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7" y="0"/>
            <a:ext cx="11785945" cy="6747649"/>
          </a:xfrm>
        </p:spPr>
      </p:pic>
    </p:spTree>
    <p:extLst>
      <p:ext uri="{BB962C8B-B14F-4D97-AF65-F5344CB8AC3E}">
        <p14:creationId xmlns:p14="http://schemas.microsoft.com/office/powerpoint/2010/main" val="69421929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5AC6C446A9AEC4887B6240C14C150AE" ma:contentTypeVersion="17" ma:contentTypeDescription="Vytvoří nový dokument" ma:contentTypeScope="" ma:versionID="a407e1d7f78221ae44b939295df29239">
  <xsd:schema xmlns:xsd="http://www.w3.org/2001/XMLSchema" xmlns:xs="http://www.w3.org/2001/XMLSchema" xmlns:p="http://schemas.microsoft.com/office/2006/metadata/properties" xmlns:ns2="dd24b7f9-e3ee-43c2-949c-e36816f2a2d5" xmlns:ns3="f999670f-2a3f-4325-aa6f-19973f59f571" targetNamespace="http://schemas.microsoft.com/office/2006/metadata/properties" ma:root="true" ma:fieldsID="bd9984cb43e2eb16a0bfd1cff163aaa3" ns2:_="" ns3:_="">
    <xsd:import namespace="dd24b7f9-e3ee-43c2-949c-e36816f2a2d5"/>
    <xsd:import namespace="f999670f-2a3f-4325-aa6f-19973f59f5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24b7f9-e3ee-43c2-949c-e36816f2a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Značky obrázků" ma:readOnly="false" ma:fieldId="{5cf76f15-5ced-4ddc-b409-7134ff3c332f}" ma:taxonomyMulti="true" ma:sspId="7705af95-af8b-4274-9321-7e268ee4833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99670f-2a3f-4325-aa6f-19973f59f57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2152b38a-fce6-41ec-836c-f182c555964f}" ma:internalName="TaxCatchAll" ma:showField="CatchAllData" ma:web="f999670f-2a3f-4325-aa6f-19973f59f5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d24b7f9-e3ee-43c2-949c-e36816f2a2d5">
      <Terms xmlns="http://schemas.microsoft.com/office/infopath/2007/PartnerControls"/>
    </lcf76f155ced4ddcb4097134ff3c332f>
    <TaxCatchAll xmlns="f999670f-2a3f-4325-aa6f-19973f59f571" xsi:nil="true"/>
  </documentManagement>
</p:properties>
</file>

<file path=customXml/itemProps1.xml><?xml version="1.0" encoding="utf-8"?>
<ds:datastoreItem xmlns:ds="http://schemas.openxmlformats.org/officeDocument/2006/customXml" ds:itemID="{5C3B853A-3BAB-4A10-B5B7-55F8530F9A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F70E05-86D7-42FA-ABC1-B7DD37D23669}"/>
</file>

<file path=customXml/itemProps3.xml><?xml version="1.0" encoding="utf-8"?>
<ds:datastoreItem xmlns:ds="http://schemas.openxmlformats.org/officeDocument/2006/customXml" ds:itemID="{86E2FACF-94C4-4853-82A9-0C364CD4A86B}"/>
</file>

<file path=docProps/app.xml><?xml version="1.0" encoding="utf-8"?>
<Properties xmlns="http://schemas.openxmlformats.org/officeDocument/2006/extended-properties" xmlns:vt="http://schemas.openxmlformats.org/officeDocument/2006/docPropsVTypes">
  <TotalTime>14025</TotalTime>
  <Words>533</Words>
  <Application>Microsoft Office PowerPoint</Application>
  <PresentationFormat>Širokoúhlá obrazovka</PresentationFormat>
  <Paragraphs>47</Paragraphs>
  <Slides>8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Segmentace - cílení</vt:lpstr>
      <vt:lpstr>Podpora na míru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Vysohlid Jiri</dc:creator>
  <cp:lastModifiedBy>Nevsimal Richard</cp:lastModifiedBy>
  <cp:revision>24</cp:revision>
  <dcterms:created xsi:type="dcterms:W3CDTF">2023-10-16T14:06:12Z</dcterms:created>
  <dcterms:modified xsi:type="dcterms:W3CDTF">2025-09-03T16:51:45Z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0x01010015AC6C446A9AEC4887B6240C14C150AE</vt:lpwstr>
  </property>
</Properties>
</file>