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6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23" r:id="rId2"/>
    <p:sldId id="423" r:id="rId3"/>
    <p:sldId id="367" r:id="rId4"/>
    <p:sldId id="424" r:id="rId5"/>
    <p:sldId id="426" r:id="rId6"/>
    <p:sldId id="427" r:id="rId7"/>
    <p:sldId id="428" r:id="rId8"/>
    <p:sldId id="429" r:id="rId9"/>
    <p:sldId id="430" r:id="rId10"/>
    <p:sldId id="431" r:id="rId11"/>
    <p:sldId id="432" r:id="rId12"/>
    <p:sldId id="433" r:id="rId13"/>
    <p:sldId id="434" r:id="rId14"/>
    <p:sldId id="435" r:id="rId15"/>
    <p:sldId id="436" r:id="rId16"/>
    <p:sldId id="437" r:id="rId17"/>
    <p:sldId id="438" r:id="rId18"/>
    <p:sldId id="439" r:id="rId19"/>
    <p:sldId id="440" r:id="rId20"/>
    <p:sldId id="441" r:id="rId21"/>
    <p:sldId id="264" r:id="rId2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6776"/>
    <a:srgbClr val="E91E63"/>
    <a:srgbClr val="57ADC3"/>
    <a:srgbClr val="00A1B5"/>
    <a:srgbClr val="F9F9F9"/>
    <a:srgbClr val="B33F66"/>
    <a:srgbClr val="CD7090"/>
    <a:srgbClr val="908832"/>
    <a:srgbClr val="7671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D93065-BB92-40A5-B344-85DB7D81C4FE}" v="105" dt="2025-09-01T16:32:29.8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21" autoAdjust="0"/>
    <p:restoredTop sz="92768" autoAdjust="0"/>
  </p:normalViewPr>
  <p:slideViewPr>
    <p:cSldViewPr snapToGrid="0">
      <p:cViewPr varScale="1">
        <p:scale>
          <a:sx n="144" d="100"/>
          <a:sy n="144" d="100"/>
        </p:scale>
        <p:origin x="2994" y="10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32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Relationship Id="rId30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lezel Petr" userId="decf0999-c963-4311-b507-6fe8ddde9798" providerId="ADAL" clId="{8CE63B53-F0A2-444F-81CF-557A55F609F2}"/>
    <pc:docChg chg="modSld">
      <pc:chgData name="Dolezel Petr" userId="decf0999-c963-4311-b507-6fe8ddde9798" providerId="ADAL" clId="{8CE63B53-F0A2-444F-81CF-557A55F609F2}" dt="2024-06-12T06:46:08.964" v="9" actId="20577"/>
      <pc:docMkLst>
        <pc:docMk/>
      </pc:docMkLst>
      <pc:sldChg chg="modSp mod">
        <pc:chgData name="Dolezel Petr" userId="decf0999-c963-4311-b507-6fe8ddde9798" providerId="ADAL" clId="{8CE63B53-F0A2-444F-81CF-557A55F609F2}" dt="2024-06-12T06:46:08.964" v="9" actId="20577"/>
        <pc:sldMkLst>
          <pc:docMk/>
          <pc:sldMk cId="1927161940" sldId="335"/>
        </pc:sldMkLst>
      </pc:sldChg>
    </pc:docChg>
  </pc:docChgLst>
  <pc:docChgLst>
    <pc:chgData name="Dolezel Petr" userId="decf0999-c963-4311-b507-6fe8ddde9798" providerId="ADAL" clId="{0C2ED8F6-8692-4A07-B52F-87B30FA1F02E}"/>
    <pc:docChg chg="undo custSel addSld delSld modSld">
      <pc:chgData name="Dolezel Petr" userId="decf0999-c963-4311-b507-6fe8ddde9798" providerId="ADAL" clId="{0C2ED8F6-8692-4A07-B52F-87B30FA1F02E}" dt="2024-06-11T20:07:53.231" v="3965"/>
      <pc:docMkLst>
        <pc:docMk/>
      </pc:docMkLst>
      <pc:sldChg chg="modTransition">
        <pc:chgData name="Dolezel Petr" userId="decf0999-c963-4311-b507-6fe8ddde9798" providerId="ADAL" clId="{0C2ED8F6-8692-4A07-B52F-87B30FA1F02E}" dt="2024-06-11T20:07:53.231" v="3965"/>
        <pc:sldMkLst>
          <pc:docMk/>
          <pc:sldMk cId="292446868" sldId="256"/>
        </pc:sldMkLst>
      </pc:sldChg>
      <pc:sldChg chg="modSp mod modTransition">
        <pc:chgData name="Dolezel Petr" userId="decf0999-c963-4311-b507-6fe8ddde9798" providerId="ADAL" clId="{0C2ED8F6-8692-4A07-B52F-87B30FA1F02E}" dt="2024-06-11T20:07:53.231" v="3965"/>
        <pc:sldMkLst>
          <pc:docMk/>
          <pc:sldMk cId="3519069528" sldId="264"/>
        </pc:sldMkLst>
      </pc:sldChg>
      <pc:sldChg chg="del">
        <pc:chgData name="Dolezel Petr" userId="decf0999-c963-4311-b507-6fe8ddde9798" providerId="ADAL" clId="{0C2ED8F6-8692-4A07-B52F-87B30FA1F02E}" dt="2024-06-11T18:43:55.745" v="1733" actId="47"/>
        <pc:sldMkLst>
          <pc:docMk/>
          <pc:sldMk cId="2649947131" sldId="288"/>
        </pc:sldMkLst>
      </pc:sldChg>
      <pc:sldChg chg="modSp mod modTransition">
        <pc:chgData name="Dolezel Petr" userId="decf0999-c963-4311-b507-6fe8ddde9798" providerId="ADAL" clId="{0C2ED8F6-8692-4A07-B52F-87B30FA1F02E}" dt="2024-06-11T20:07:53.231" v="3965"/>
        <pc:sldMkLst>
          <pc:docMk/>
          <pc:sldMk cId="2902183950" sldId="300"/>
        </pc:sldMkLst>
      </pc:sldChg>
      <pc:sldChg chg="del">
        <pc:chgData name="Dolezel Petr" userId="decf0999-c963-4311-b507-6fe8ddde9798" providerId="ADAL" clId="{0C2ED8F6-8692-4A07-B52F-87B30FA1F02E}" dt="2024-06-11T18:38:48.973" v="1535" actId="47"/>
        <pc:sldMkLst>
          <pc:docMk/>
          <pc:sldMk cId="3869448635" sldId="311"/>
        </pc:sldMkLst>
      </pc:sldChg>
      <pc:sldChg chg="modTransition">
        <pc:chgData name="Dolezel Petr" userId="decf0999-c963-4311-b507-6fe8ddde9798" providerId="ADAL" clId="{0C2ED8F6-8692-4A07-B52F-87B30FA1F02E}" dt="2024-06-11T20:07:53.231" v="3965"/>
        <pc:sldMkLst>
          <pc:docMk/>
          <pc:sldMk cId="4141373536" sldId="313"/>
        </pc:sldMkLst>
      </pc:sldChg>
      <pc:sldChg chg="del">
        <pc:chgData name="Dolezel Petr" userId="decf0999-c963-4311-b507-6fe8ddde9798" providerId="ADAL" clId="{0C2ED8F6-8692-4A07-B52F-87B30FA1F02E}" dt="2024-06-11T18:14:24.788" v="891" actId="47"/>
        <pc:sldMkLst>
          <pc:docMk/>
          <pc:sldMk cId="2192515530" sldId="314"/>
        </pc:sldMkLst>
      </pc:sldChg>
      <pc:sldChg chg="modTransition">
        <pc:chgData name="Dolezel Petr" userId="decf0999-c963-4311-b507-6fe8ddde9798" providerId="ADAL" clId="{0C2ED8F6-8692-4A07-B52F-87B30FA1F02E}" dt="2024-06-11T20:07:53.231" v="3965"/>
        <pc:sldMkLst>
          <pc:docMk/>
          <pc:sldMk cId="1248669777" sldId="315"/>
        </pc:sldMkLst>
      </pc:sldChg>
      <pc:sldChg chg="del">
        <pc:chgData name="Dolezel Petr" userId="decf0999-c963-4311-b507-6fe8ddde9798" providerId="ADAL" clId="{0C2ED8F6-8692-4A07-B52F-87B30FA1F02E}" dt="2024-06-11T18:38:35.034" v="1528" actId="47"/>
        <pc:sldMkLst>
          <pc:docMk/>
          <pc:sldMk cId="2635525358" sldId="316"/>
        </pc:sldMkLst>
      </pc:sldChg>
      <pc:sldChg chg="del">
        <pc:chgData name="Dolezel Petr" userId="decf0999-c963-4311-b507-6fe8ddde9798" providerId="ADAL" clId="{0C2ED8F6-8692-4A07-B52F-87B30FA1F02E}" dt="2024-06-11T18:38:36.311" v="1529" actId="47"/>
        <pc:sldMkLst>
          <pc:docMk/>
          <pc:sldMk cId="3935409240" sldId="317"/>
        </pc:sldMkLst>
      </pc:sldChg>
      <pc:sldChg chg="del">
        <pc:chgData name="Dolezel Petr" userId="decf0999-c963-4311-b507-6fe8ddde9798" providerId="ADAL" clId="{0C2ED8F6-8692-4A07-B52F-87B30FA1F02E}" dt="2024-06-11T18:38:38.589" v="1530" actId="47"/>
        <pc:sldMkLst>
          <pc:docMk/>
          <pc:sldMk cId="2409832227" sldId="318"/>
        </pc:sldMkLst>
      </pc:sldChg>
      <pc:sldChg chg="del">
        <pc:chgData name="Dolezel Petr" userId="decf0999-c963-4311-b507-6fe8ddde9798" providerId="ADAL" clId="{0C2ED8F6-8692-4A07-B52F-87B30FA1F02E}" dt="2024-06-11T18:38:40.121" v="1531" actId="47"/>
        <pc:sldMkLst>
          <pc:docMk/>
          <pc:sldMk cId="329617347" sldId="319"/>
        </pc:sldMkLst>
      </pc:sldChg>
      <pc:sldChg chg="del">
        <pc:chgData name="Dolezel Petr" userId="decf0999-c963-4311-b507-6fe8ddde9798" providerId="ADAL" clId="{0C2ED8F6-8692-4A07-B52F-87B30FA1F02E}" dt="2024-06-11T18:38:41.638" v="1532" actId="47"/>
        <pc:sldMkLst>
          <pc:docMk/>
          <pc:sldMk cId="3780293350" sldId="320"/>
        </pc:sldMkLst>
      </pc:sldChg>
      <pc:sldChg chg="del">
        <pc:chgData name="Dolezel Petr" userId="decf0999-c963-4311-b507-6fe8ddde9798" providerId="ADAL" clId="{0C2ED8F6-8692-4A07-B52F-87B30FA1F02E}" dt="2024-06-11T18:38:44.017" v="1533" actId="47"/>
        <pc:sldMkLst>
          <pc:docMk/>
          <pc:sldMk cId="3159924122" sldId="321"/>
        </pc:sldMkLst>
      </pc:sldChg>
      <pc:sldChg chg="del">
        <pc:chgData name="Dolezel Petr" userId="decf0999-c963-4311-b507-6fe8ddde9798" providerId="ADAL" clId="{0C2ED8F6-8692-4A07-B52F-87B30FA1F02E}" dt="2024-06-11T18:38:45.389" v="1534" actId="47"/>
        <pc:sldMkLst>
          <pc:docMk/>
          <pc:sldMk cId="2476927441" sldId="322"/>
        </pc:sldMkLst>
      </pc:sldChg>
      <pc:sldChg chg="modTransition">
        <pc:chgData name="Dolezel Petr" userId="decf0999-c963-4311-b507-6fe8ddde9798" providerId="ADAL" clId="{0C2ED8F6-8692-4A07-B52F-87B30FA1F02E}" dt="2024-06-11T20:07:53.231" v="3965"/>
        <pc:sldMkLst>
          <pc:docMk/>
          <pc:sldMk cId="2530535366" sldId="323"/>
        </pc:sldMkLst>
      </pc:sldChg>
      <pc:sldChg chg="modTransition">
        <pc:chgData name="Dolezel Petr" userId="decf0999-c963-4311-b507-6fe8ddde9798" providerId="ADAL" clId="{0C2ED8F6-8692-4A07-B52F-87B30FA1F02E}" dt="2024-06-11T20:07:53.231" v="3965"/>
        <pc:sldMkLst>
          <pc:docMk/>
          <pc:sldMk cId="3715551054" sldId="324"/>
        </pc:sldMkLst>
      </pc:sldChg>
      <pc:sldChg chg="modTransition">
        <pc:chgData name="Dolezel Petr" userId="decf0999-c963-4311-b507-6fe8ddde9798" providerId="ADAL" clId="{0C2ED8F6-8692-4A07-B52F-87B30FA1F02E}" dt="2024-06-11T20:07:53.231" v="3965"/>
        <pc:sldMkLst>
          <pc:docMk/>
          <pc:sldMk cId="2044659227" sldId="325"/>
        </pc:sldMkLst>
      </pc:sldChg>
      <pc:sldChg chg="modTransition">
        <pc:chgData name="Dolezel Petr" userId="decf0999-c963-4311-b507-6fe8ddde9798" providerId="ADAL" clId="{0C2ED8F6-8692-4A07-B52F-87B30FA1F02E}" dt="2024-06-11T20:07:53.231" v="3965"/>
        <pc:sldMkLst>
          <pc:docMk/>
          <pc:sldMk cId="3078556712" sldId="326"/>
        </pc:sldMkLst>
      </pc:sldChg>
      <pc:sldChg chg="modTransition">
        <pc:chgData name="Dolezel Petr" userId="decf0999-c963-4311-b507-6fe8ddde9798" providerId="ADAL" clId="{0C2ED8F6-8692-4A07-B52F-87B30FA1F02E}" dt="2024-06-11T20:07:53.231" v="3965"/>
        <pc:sldMkLst>
          <pc:docMk/>
          <pc:sldMk cId="2253715542" sldId="327"/>
        </pc:sldMkLst>
      </pc:sldChg>
      <pc:sldChg chg="modTransition">
        <pc:chgData name="Dolezel Petr" userId="decf0999-c963-4311-b507-6fe8ddde9798" providerId="ADAL" clId="{0C2ED8F6-8692-4A07-B52F-87B30FA1F02E}" dt="2024-06-11T20:07:53.231" v="3965"/>
        <pc:sldMkLst>
          <pc:docMk/>
          <pc:sldMk cId="598166512" sldId="328"/>
        </pc:sldMkLst>
      </pc:sldChg>
      <pc:sldChg chg="modSp mod modTransition">
        <pc:chgData name="Dolezel Petr" userId="decf0999-c963-4311-b507-6fe8ddde9798" providerId="ADAL" clId="{0C2ED8F6-8692-4A07-B52F-87B30FA1F02E}" dt="2024-06-11T20:07:53.231" v="3965"/>
        <pc:sldMkLst>
          <pc:docMk/>
          <pc:sldMk cId="358315251" sldId="329"/>
        </pc:sldMkLst>
      </pc:sldChg>
      <pc:sldChg chg="addSp delSp modSp add mod modTransition delAnim">
        <pc:chgData name="Dolezel Petr" userId="decf0999-c963-4311-b507-6fe8ddde9798" providerId="ADAL" clId="{0C2ED8F6-8692-4A07-B52F-87B30FA1F02E}" dt="2024-06-11T20:07:53.231" v="3965"/>
        <pc:sldMkLst>
          <pc:docMk/>
          <pc:sldMk cId="4280966030" sldId="330"/>
        </pc:sldMkLst>
      </pc:sldChg>
      <pc:sldChg chg="delSp modSp add mod modTransition">
        <pc:chgData name="Dolezel Petr" userId="decf0999-c963-4311-b507-6fe8ddde9798" providerId="ADAL" clId="{0C2ED8F6-8692-4A07-B52F-87B30FA1F02E}" dt="2024-06-11T20:07:53.231" v="3965"/>
        <pc:sldMkLst>
          <pc:docMk/>
          <pc:sldMk cId="366390166" sldId="331"/>
        </pc:sldMkLst>
      </pc:sldChg>
      <pc:sldChg chg="modSp add mod modTransition">
        <pc:chgData name="Dolezel Petr" userId="decf0999-c963-4311-b507-6fe8ddde9798" providerId="ADAL" clId="{0C2ED8F6-8692-4A07-B52F-87B30FA1F02E}" dt="2024-06-11T20:07:53.231" v="3965"/>
        <pc:sldMkLst>
          <pc:docMk/>
          <pc:sldMk cId="1717104778" sldId="332"/>
        </pc:sldMkLst>
      </pc:sldChg>
      <pc:sldChg chg="add modTransition">
        <pc:chgData name="Dolezel Petr" userId="decf0999-c963-4311-b507-6fe8ddde9798" providerId="ADAL" clId="{0C2ED8F6-8692-4A07-B52F-87B30FA1F02E}" dt="2024-06-11T20:07:53.231" v="3965"/>
        <pc:sldMkLst>
          <pc:docMk/>
          <pc:sldMk cId="139982484" sldId="333"/>
        </pc:sldMkLst>
      </pc:sldChg>
      <pc:sldChg chg="add del">
        <pc:chgData name="Dolezel Petr" userId="decf0999-c963-4311-b507-6fe8ddde9798" providerId="ADAL" clId="{0C2ED8F6-8692-4A07-B52F-87B30FA1F02E}" dt="2024-06-11T18:15:12.999" v="893" actId="47"/>
        <pc:sldMkLst>
          <pc:docMk/>
          <pc:sldMk cId="492349450" sldId="333"/>
        </pc:sldMkLst>
      </pc:sldChg>
      <pc:sldChg chg="addSp delSp modSp add mod modTransition">
        <pc:chgData name="Dolezel Petr" userId="decf0999-c963-4311-b507-6fe8ddde9798" providerId="ADAL" clId="{0C2ED8F6-8692-4A07-B52F-87B30FA1F02E}" dt="2024-06-11T20:07:53.231" v="3965"/>
        <pc:sldMkLst>
          <pc:docMk/>
          <pc:sldMk cId="3553954992" sldId="334"/>
        </pc:sldMkLst>
      </pc:sldChg>
      <pc:sldChg chg="addSp delSp modSp add mod modTransition">
        <pc:chgData name="Dolezel Petr" userId="decf0999-c963-4311-b507-6fe8ddde9798" providerId="ADAL" clId="{0C2ED8F6-8692-4A07-B52F-87B30FA1F02E}" dt="2024-06-11T20:07:53.231" v="3965"/>
        <pc:sldMkLst>
          <pc:docMk/>
          <pc:sldMk cId="1927161940" sldId="335"/>
        </pc:sldMkLst>
      </pc:sldChg>
      <pc:sldChg chg="add del">
        <pc:chgData name="Dolezel Petr" userId="decf0999-c963-4311-b507-6fe8ddde9798" providerId="ADAL" clId="{0C2ED8F6-8692-4A07-B52F-87B30FA1F02E}" dt="2024-06-11T18:21:43.632" v="927"/>
        <pc:sldMkLst>
          <pc:docMk/>
          <pc:sldMk cId="3805733833" sldId="335"/>
        </pc:sldMkLst>
      </pc:sldChg>
      <pc:sldChg chg="addSp modSp add mod modTransition">
        <pc:chgData name="Dolezel Petr" userId="decf0999-c963-4311-b507-6fe8ddde9798" providerId="ADAL" clId="{0C2ED8F6-8692-4A07-B52F-87B30FA1F02E}" dt="2024-06-11T20:07:53.231" v="3965"/>
        <pc:sldMkLst>
          <pc:docMk/>
          <pc:sldMk cId="2690131065" sldId="336"/>
        </pc:sldMkLst>
      </pc:sldChg>
      <pc:sldChg chg="addSp delSp modSp add mod modTransition">
        <pc:chgData name="Dolezel Petr" userId="decf0999-c963-4311-b507-6fe8ddde9798" providerId="ADAL" clId="{0C2ED8F6-8692-4A07-B52F-87B30FA1F02E}" dt="2024-06-11T20:07:53.231" v="3965"/>
        <pc:sldMkLst>
          <pc:docMk/>
          <pc:sldMk cId="2203264600" sldId="337"/>
        </pc:sldMkLst>
      </pc:sldChg>
      <pc:sldChg chg="delSp modSp add mod modTransition">
        <pc:chgData name="Dolezel Petr" userId="decf0999-c963-4311-b507-6fe8ddde9798" providerId="ADAL" clId="{0C2ED8F6-8692-4A07-B52F-87B30FA1F02E}" dt="2024-06-11T20:07:53.231" v="3965"/>
        <pc:sldMkLst>
          <pc:docMk/>
          <pc:sldMk cId="4089077913" sldId="338"/>
        </pc:sldMkLst>
      </pc:sldChg>
      <pc:sldChg chg="addSp modSp add mod modTransition modAnim">
        <pc:chgData name="Dolezel Petr" userId="decf0999-c963-4311-b507-6fe8ddde9798" providerId="ADAL" clId="{0C2ED8F6-8692-4A07-B52F-87B30FA1F02E}" dt="2024-06-11T20:07:53.231" v="3965"/>
        <pc:sldMkLst>
          <pc:docMk/>
          <pc:sldMk cId="3671759744" sldId="339"/>
        </pc:sldMkLst>
      </pc:sldChg>
      <pc:sldChg chg="addSp delSp modSp add mod modTransition delAnim">
        <pc:chgData name="Dolezel Petr" userId="decf0999-c963-4311-b507-6fe8ddde9798" providerId="ADAL" clId="{0C2ED8F6-8692-4A07-B52F-87B30FA1F02E}" dt="2024-06-11T20:07:53.231" v="3965"/>
        <pc:sldMkLst>
          <pc:docMk/>
          <pc:sldMk cId="2104183756" sldId="340"/>
        </pc:sldMkLst>
      </pc:sldChg>
      <pc:sldChg chg="delSp modSp add mod modTransition delAnim">
        <pc:chgData name="Dolezel Petr" userId="decf0999-c963-4311-b507-6fe8ddde9798" providerId="ADAL" clId="{0C2ED8F6-8692-4A07-B52F-87B30FA1F02E}" dt="2024-06-11T20:07:53.231" v="3965"/>
        <pc:sldMkLst>
          <pc:docMk/>
          <pc:sldMk cId="2511116236" sldId="341"/>
        </pc:sldMkLst>
      </pc:sldChg>
      <pc:sldChg chg="addSp delSp modSp add mod modTransition">
        <pc:chgData name="Dolezel Petr" userId="decf0999-c963-4311-b507-6fe8ddde9798" providerId="ADAL" clId="{0C2ED8F6-8692-4A07-B52F-87B30FA1F02E}" dt="2024-06-11T20:07:53.231" v="3965"/>
        <pc:sldMkLst>
          <pc:docMk/>
          <pc:sldMk cId="4201177516" sldId="342"/>
        </pc:sldMkLst>
      </pc:sldChg>
      <pc:sldChg chg="modSp add mod modTransition">
        <pc:chgData name="Dolezel Petr" userId="decf0999-c963-4311-b507-6fe8ddde9798" providerId="ADAL" clId="{0C2ED8F6-8692-4A07-B52F-87B30FA1F02E}" dt="2024-06-11T20:07:53.231" v="3965"/>
        <pc:sldMkLst>
          <pc:docMk/>
          <pc:sldMk cId="1724469097" sldId="343"/>
        </pc:sldMkLst>
      </pc:sldChg>
      <pc:sldChg chg="delSp modSp add mod modTransition">
        <pc:chgData name="Dolezel Petr" userId="decf0999-c963-4311-b507-6fe8ddde9798" providerId="ADAL" clId="{0C2ED8F6-8692-4A07-B52F-87B30FA1F02E}" dt="2024-06-11T20:07:53.231" v="3965"/>
        <pc:sldMkLst>
          <pc:docMk/>
          <pc:sldMk cId="1736380234" sldId="344"/>
        </pc:sldMkLst>
      </pc:sldChg>
      <pc:sldChg chg="modSp add mod modTransition">
        <pc:chgData name="Dolezel Petr" userId="decf0999-c963-4311-b507-6fe8ddde9798" providerId="ADAL" clId="{0C2ED8F6-8692-4A07-B52F-87B30FA1F02E}" dt="2024-06-11T20:07:53.231" v="3965"/>
        <pc:sldMkLst>
          <pc:docMk/>
          <pc:sldMk cId="2302427288" sldId="345"/>
        </pc:sldMkLst>
      </pc:sldChg>
      <pc:sldChg chg="modSp add mod modTransition">
        <pc:chgData name="Dolezel Petr" userId="decf0999-c963-4311-b507-6fe8ddde9798" providerId="ADAL" clId="{0C2ED8F6-8692-4A07-B52F-87B30FA1F02E}" dt="2024-06-11T20:07:53.231" v="3965"/>
        <pc:sldMkLst>
          <pc:docMk/>
          <pc:sldMk cId="4004460756" sldId="346"/>
        </pc:sldMkLst>
      </pc:sldChg>
      <pc:sldChg chg="modSp add mod modTransition">
        <pc:chgData name="Dolezel Petr" userId="decf0999-c963-4311-b507-6fe8ddde9798" providerId="ADAL" clId="{0C2ED8F6-8692-4A07-B52F-87B30FA1F02E}" dt="2024-06-11T20:07:53.231" v="3965"/>
        <pc:sldMkLst>
          <pc:docMk/>
          <pc:sldMk cId="1088646586" sldId="347"/>
        </pc:sldMkLst>
      </pc:sldChg>
      <pc:sldChg chg="delSp modSp add mod modTransition">
        <pc:chgData name="Dolezel Petr" userId="decf0999-c963-4311-b507-6fe8ddde9798" providerId="ADAL" clId="{0C2ED8F6-8692-4A07-B52F-87B30FA1F02E}" dt="2024-06-11T20:07:53.231" v="3965"/>
        <pc:sldMkLst>
          <pc:docMk/>
          <pc:sldMk cId="1358509781" sldId="348"/>
        </pc:sldMkLst>
      </pc:sldChg>
      <pc:sldChg chg="modSp add mod modTransition">
        <pc:chgData name="Dolezel Petr" userId="decf0999-c963-4311-b507-6fe8ddde9798" providerId="ADAL" clId="{0C2ED8F6-8692-4A07-B52F-87B30FA1F02E}" dt="2024-06-11T20:07:53.231" v="3965"/>
        <pc:sldMkLst>
          <pc:docMk/>
          <pc:sldMk cId="721253433" sldId="349"/>
        </pc:sldMkLst>
      </pc:sldChg>
      <pc:sldChg chg="modSp add del mod">
        <pc:chgData name="Dolezel Petr" userId="decf0999-c963-4311-b507-6fe8ddde9798" providerId="ADAL" clId="{0C2ED8F6-8692-4A07-B52F-87B30FA1F02E}" dt="2024-06-11T20:06:58.480" v="3955" actId="47"/>
        <pc:sldMkLst>
          <pc:docMk/>
          <pc:sldMk cId="2274582264" sldId="349"/>
        </pc:sldMkLst>
      </pc:sldChg>
    </pc:docChg>
  </pc:docChgLst>
  <pc:docChgLst>
    <pc:chgData name="Doležel Petr" userId="decf0999-c963-4311-b507-6fe8ddde9798" providerId="ADAL" clId="{69D93065-BB92-40A5-B344-85DB7D81C4FE}"/>
    <pc:docChg chg="undo redo custSel addSld delSld modSld sldOrd">
      <pc:chgData name="Doležel Petr" userId="decf0999-c963-4311-b507-6fe8ddde9798" providerId="ADAL" clId="{69D93065-BB92-40A5-B344-85DB7D81C4FE}" dt="2025-09-02T12:16:21.141" v="2721" actId="478"/>
      <pc:docMkLst>
        <pc:docMk/>
      </pc:docMkLst>
      <pc:sldChg chg="modTransition">
        <pc:chgData name="Doležel Petr" userId="decf0999-c963-4311-b507-6fe8ddde9798" providerId="ADAL" clId="{69D93065-BB92-40A5-B344-85DB7D81C4FE}" dt="2025-09-01T16:32:29.885" v="2698"/>
        <pc:sldMkLst>
          <pc:docMk/>
          <pc:sldMk cId="3519069528" sldId="264"/>
        </pc:sldMkLst>
      </pc:sldChg>
      <pc:sldChg chg="modSp add del">
        <pc:chgData name="Doležel Petr" userId="decf0999-c963-4311-b507-6fe8ddde9798" providerId="ADAL" clId="{69D93065-BB92-40A5-B344-85DB7D81C4FE}" dt="2025-08-30T15:47:16.759" v="204" actId="47"/>
        <pc:sldMkLst>
          <pc:docMk/>
          <pc:sldMk cId="1316627591" sldId="318"/>
        </pc:sldMkLst>
      </pc:sldChg>
      <pc:sldChg chg="modSp mod modTransition">
        <pc:chgData name="Doležel Petr" userId="decf0999-c963-4311-b507-6fe8ddde9798" providerId="ADAL" clId="{69D93065-BB92-40A5-B344-85DB7D81C4FE}" dt="2025-09-02T04:44:33.940" v="2703" actId="20577"/>
        <pc:sldMkLst>
          <pc:docMk/>
          <pc:sldMk cId="2530535366" sldId="323"/>
        </pc:sldMkLst>
        <pc:spChg chg="mod">
          <ac:chgData name="Doležel Petr" userId="decf0999-c963-4311-b507-6fe8ddde9798" providerId="ADAL" clId="{69D93065-BB92-40A5-B344-85DB7D81C4FE}" dt="2025-09-02T04:44:33.940" v="2703" actId="20577"/>
          <ac:spMkLst>
            <pc:docMk/>
            <pc:sldMk cId="2530535366" sldId="323"/>
            <ac:spMk id="2" creationId="{00000000-0000-0000-0000-000000000000}"/>
          </ac:spMkLst>
        </pc:spChg>
        <pc:spChg chg="mod">
          <ac:chgData name="Doležel Petr" userId="decf0999-c963-4311-b507-6fe8ddde9798" providerId="ADAL" clId="{69D93065-BB92-40A5-B344-85DB7D81C4FE}" dt="2025-08-30T15:39:48.724" v="136" actId="1036"/>
          <ac:spMkLst>
            <pc:docMk/>
            <pc:sldMk cId="2530535366" sldId="323"/>
            <ac:spMk id="4" creationId="{00000000-0000-0000-0000-000000000000}"/>
          </ac:spMkLst>
        </pc:spChg>
        <pc:spChg chg="mod">
          <ac:chgData name="Doležel Petr" userId="decf0999-c963-4311-b507-6fe8ddde9798" providerId="ADAL" clId="{69D93065-BB92-40A5-B344-85DB7D81C4FE}" dt="2025-08-30T15:39:52.661" v="137" actId="14100"/>
          <ac:spMkLst>
            <pc:docMk/>
            <pc:sldMk cId="2530535366" sldId="323"/>
            <ac:spMk id="6" creationId="{00000000-0000-0000-0000-000000000000}"/>
          </ac:spMkLst>
        </pc:spChg>
        <pc:spChg chg="mod">
          <ac:chgData name="Doležel Petr" userId="decf0999-c963-4311-b507-6fe8ddde9798" providerId="ADAL" clId="{69D93065-BB92-40A5-B344-85DB7D81C4FE}" dt="2025-08-30T15:39:48.724" v="136" actId="1036"/>
          <ac:spMkLst>
            <pc:docMk/>
            <pc:sldMk cId="2530535366" sldId="323"/>
            <ac:spMk id="7" creationId="{00000000-0000-0000-0000-000000000000}"/>
          </ac:spMkLst>
        </pc:spChg>
      </pc:sldChg>
      <pc:sldChg chg="del">
        <pc:chgData name="Doležel Petr" userId="decf0999-c963-4311-b507-6fe8ddde9798" providerId="ADAL" clId="{69D93065-BB92-40A5-B344-85DB7D81C4FE}" dt="2025-09-01T15:33:06.890" v="1873" actId="47"/>
        <pc:sldMkLst>
          <pc:docMk/>
          <pc:sldMk cId="3715551054" sldId="324"/>
        </pc:sldMkLst>
      </pc:sldChg>
      <pc:sldChg chg="addSp delSp modSp mod modTransition">
        <pc:chgData name="Doležel Petr" userId="decf0999-c963-4311-b507-6fe8ddde9798" providerId="ADAL" clId="{69D93065-BB92-40A5-B344-85DB7D81C4FE}" dt="2025-09-01T16:32:29.885" v="2698"/>
        <pc:sldMkLst>
          <pc:docMk/>
          <pc:sldMk cId="1119925062" sldId="367"/>
        </pc:sldMkLst>
        <pc:picChg chg="add mod">
          <ac:chgData name="Doležel Petr" userId="decf0999-c963-4311-b507-6fe8ddde9798" providerId="ADAL" clId="{69D93065-BB92-40A5-B344-85DB7D81C4FE}" dt="2025-08-30T15:42:39.498" v="187" actId="1076"/>
          <ac:picMkLst>
            <pc:docMk/>
            <pc:sldMk cId="1119925062" sldId="367"/>
            <ac:picMk id="3" creationId="{B5053A2B-31C4-9C23-5955-5CAA4C11D585}"/>
          </ac:picMkLst>
        </pc:picChg>
      </pc:sldChg>
      <pc:sldChg chg="del">
        <pc:chgData name="Doležel Petr" userId="decf0999-c963-4311-b507-6fe8ddde9798" providerId="ADAL" clId="{69D93065-BB92-40A5-B344-85DB7D81C4FE}" dt="2025-09-01T15:33:07.893" v="1874" actId="47"/>
        <pc:sldMkLst>
          <pc:docMk/>
          <pc:sldMk cId="3076226600" sldId="368"/>
        </pc:sldMkLst>
      </pc:sldChg>
      <pc:sldChg chg="del">
        <pc:chgData name="Doležel Petr" userId="decf0999-c963-4311-b507-6fe8ddde9798" providerId="ADAL" clId="{69D93065-BB92-40A5-B344-85DB7D81C4FE}" dt="2025-09-01T15:33:08.369" v="1875" actId="47"/>
        <pc:sldMkLst>
          <pc:docMk/>
          <pc:sldMk cId="3348092571" sldId="369"/>
        </pc:sldMkLst>
      </pc:sldChg>
      <pc:sldChg chg="del">
        <pc:chgData name="Doležel Petr" userId="decf0999-c963-4311-b507-6fe8ddde9798" providerId="ADAL" clId="{69D93065-BB92-40A5-B344-85DB7D81C4FE}" dt="2025-09-01T15:33:08.871" v="1876" actId="47"/>
        <pc:sldMkLst>
          <pc:docMk/>
          <pc:sldMk cId="622059443" sldId="370"/>
        </pc:sldMkLst>
      </pc:sldChg>
      <pc:sldChg chg="del">
        <pc:chgData name="Doležel Petr" userId="decf0999-c963-4311-b507-6fe8ddde9798" providerId="ADAL" clId="{69D93065-BB92-40A5-B344-85DB7D81C4FE}" dt="2025-09-01T15:33:09.404" v="1877" actId="47"/>
        <pc:sldMkLst>
          <pc:docMk/>
          <pc:sldMk cId="2780682013" sldId="371"/>
        </pc:sldMkLst>
      </pc:sldChg>
      <pc:sldChg chg="del">
        <pc:chgData name="Doležel Petr" userId="decf0999-c963-4311-b507-6fe8ddde9798" providerId="ADAL" clId="{69D93065-BB92-40A5-B344-85DB7D81C4FE}" dt="2025-09-01T15:33:09.891" v="1878" actId="47"/>
        <pc:sldMkLst>
          <pc:docMk/>
          <pc:sldMk cId="2557416169" sldId="372"/>
        </pc:sldMkLst>
      </pc:sldChg>
      <pc:sldChg chg="del">
        <pc:chgData name="Doležel Petr" userId="decf0999-c963-4311-b507-6fe8ddde9798" providerId="ADAL" clId="{69D93065-BB92-40A5-B344-85DB7D81C4FE}" dt="2025-09-01T15:33:10.346" v="1879" actId="47"/>
        <pc:sldMkLst>
          <pc:docMk/>
          <pc:sldMk cId="1227529618" sldId="373"/>
        </pc:sldMkLst>
      </pc:sldChg>
      <pc:sldChg chg="del">
        <pc:chgData name="Doležel Petr" userId="decf0999-c963-4311-b507-6fe8ddde9798" providerId="ADAL" clId="{69D93065-BB92-40A5-B344-85DB7D81C4FE}" dt="2025-09-01T15:33:10.770" v="1880" actId="47"/>
        <pc:sldMkLst>
          <pc:docMk/>
          <pc:sldMk cId="806140265" sldId="374"/>
        </pc:sldMkLst>
      </pc:sldChg>
      <pc:sldChg chg="del">
        <pc:chgData name="Doležel Petr" userId="decf0999-c963-4311-b507-6fe8ddde9798" providerId="ADAL" clId="{69D93065-BB92-40A5-B344-85DB7D81C4FE}" dt="2025-09-01T15:33:11.192" v="1881" actId="47"/>
        <pc:sldMkLst>
          <pc:docMk/>
          <pc:sldMk cId="3976276079" sldId="375"/>
        </pc:sldMkLst>
      </pc:sldChg>
      <pc:sldChg chg="del">
        <pc:chgData name="Doležel Petr" userId="decf0999-c963-4311-b507-6fe8ddde9798" providerId="ADAL" clId="{69D93065-BB92-40A5-B344-85DB7D81C4FE}" dt="2025-09-01T15:33:11.704" v="1882" actId="47"/>
        <pc:sldMkLst>
          <pc:docMk/>
          <pc:sldMk cId="1889318048" sldId="376"/>
        </pc:sldMkLst>
      </pc:sldChg>
      <pc:sldChg chg="del">
        <pc:chgData name="Doležel Petr" userId="decf0999-c963-4311-b507-6fe8ddde9798" providerId="ADAL" clId="{69D93065-BB92-40A5-B344-85DB7D81C4FE}" dt="2025-09-01T15:33:12.228" v="1883" actId="47"/>
        <pc:sldMkLst>
          <pc:docMk/>
          <pc:sldMk cId="3944527607" sldId="377"/>
        </pc:sldMkLst>
      </pc:sldChg>
      <pc:sldChg chg="del">
        <pc:chgData name="Doležel Petr" userId="decf0999-c963-4311-b507-6fe8ddde9798" providerId="ADAL" clId="{69D93065-BB92-40A5-B344-85DB7D81C4FE}" dt="2025-09-01T15:33:12.714" v="1884" actId="47"/>
        <pc:sldMkLst>
          <pc:docMk/>
          <pc:sldMk cId="1834121972" sldId="378"/>
        </pc:sldMkLst>
      </pc:sldChg>
      <pc:sldChg chg="del">
        <pc:chgData name="Doležel Petr" userId="decf0999-c963-4311-b507-6fe8ddde9798" providerId="ADAL" clId="{69D93065-BB92-40A5-B344-85DB7D81C4FE}" dt="2025-09-01T15:33:13.263" v="1885" actId="47"/>
        <pc:sldMkLst>
          <pc:docMk/>
          <pc:sldMk cId="3197694363" sldId="379"/>
        </pc:sldMkLst>
      </pc:sldChg>
      <pc:sldChg chg="del">
        <pc:chgData name="Doležel Petr" userId="decf0999-c963-4311-b507-6fe8ddde9798" providerId="ADAL" clId="{69D93065-BB92-40A5-B344-85DB7D81C4FE}" dt="2025-09-01T15:33:14.016" v="1886" actId="47"/>
        <pc:sldMkLst>
          <pc:docMk/>
          <pc:sldMk cId="83744921" sldId="380"/>
        </pc:sldMkLst>
      </pc:sldChg>
      <pc:sldChg chg="del">
        <pc:chgData name="Doležel Petr" userId="decf0999-c963-4311-b507-6fe8ddde9798" providerId="ADAL" clId="{69D93065-BB92-40A5-B344-85DB7D81C4FE}" dt="2025-09-01T15:33:15.116" v="1887" actId="47"/>
        <pc:sldMkLst>
          <pc:docMk/>
          <pc:sldMk cId="1520293096" sldId="381"/>
        </pc:sldMkLst>
      </pc:sldChg>
      <pc:sldChg chg="del">
        <pc:chgData name="Doležel Petr" userId="decf0999-c963-4311-b507-6fe8ddde9798" providerId="ADAL" clId="{69D93065-BB92-40A5-B344-85DB7D81C4FE}" dt="2025-09-01T15:33:16.308" v="1888" actId="47"/>
        <pc:sldMkLst>
          <pc:docMk/>
          <pc:sldMk cId="3262963843" sldId="382"/>
        </pc:sldMkLst>
      </pc:sldChg>
      <pc:sldChg chg="del">
        <pc:chgData name="Doležel Petr" userId="decf0999-c963-4311-b507-6fe8ddde9798" providerId="ADAL" clId="{69D93065-BB92-40A5-B344-85DB7D81C4FE}" dt="2025-09-01T15:33:16.827" v="1889" actId="47"/>
        <pc:sldMkLst>
          <pc:docMk/>
          <pc:sldMk cId="3508047786" sldId="383"/>
        </pc:sldMkLst>
      </pc:sldChg>
      <pc:sldChg chg="del">
        <pc:chgData name="Doležel Petr" userId="decf0999-c963-4311-b507-6fe8ddde9798" providerId="ADAL" clId="{69D93065-BB92-40A5-B344-85DB7D81C4FE}" dt="2025-09-01T15:33:17.927" v="1890" actId="47"/>
        <pc:sldMkLst>
          <pc:docMk/>
          <pc:sldMk cId="2617882843" sldId="384"/>
        </pc:sldMkLst>
      </pc:sldChg>
      <pc:sldChg chg="del">
        <pc:chgData name="Doležel Petr" userId="decf0999-c963-4311-b507-6fe8ddde9798" providerId="ADAL" clId="{69D93065-BB92-40A5-B344-85DB7D81C4FE}" dt="2025-09-01T15:33:19.025" v="1892" actId="47"/>
        <pc:sldMkLst>
          <pc:docMk/>
          <pc:sldMk cId="2117648044" sldId="385"/>
        </pc:sldMkLst>
      </pc:sldChg>
      <pc:sldChg chg="del">
        <pc:chgData name="Doležel Petr" userId="decf0999-c963-4311-b507-6fe8ddde9798" providerId="ADAL" clId="{69D93065-BB92-40A5-B344-85DB7D81C4FE}" dt="2025-09-01T15:33:20.076" v="1893" actId="47"/>
        <pc:sldMkLst>
          <pc:docMk/>
          <pc:sldMk cId="242221612" sldId="386"/>
        </pc:sldMkLst>
      </pc:sldChg>
      <pc:sldChg chg="del">
        <pc:chgData name="Doležel Petr" userId="decf0999-c963-4311-b507-6fe8ddde9798" providerId="ADAL" clId="{69D93065-BB92-40A5-B344-85DB7D81C4FE}" dt="2025-09-01T15:33:25.187" v="1894" actId="47"/>
        <pc:sldMkLst>
          <pc:docMk/>
          <pc:sldMk cId="2741996258" sldId="387"/>
        </pc:sldMkLst>
      </pc:sldChg>
      <pc:sldChg chg="del">
        <pc:chgData name="Doležel Petr" userId="decf0999-c963-4311-b507-6fe8ddde9798" providerId="ADAL" clId="{69D93065-BB92-40A5-B344-85DB7D81C4FE}" dt="2025-09-01T15:33:18.476" v="1891" actId="47"/>
        <pc:sldMkLst>
          <pc:docMk/>
          <pc:sldMk cId="3038292269" sldId="388"/>
        </pc:sldMkLst>
      </pc:sldChg>
      <pc:sldChg chg="del">
        <pc:chgData name="Doležel Petr" userId="decf0999-c963-4311-b507-6fe8ddde9798" providerId="ADAL" clId="{69D93065-BB92-40A5-B344-85DB7D81C4FE}" dt="2025-09-01T15:33:27.292" v="1895" actId="47"/>
        <pc:sldMkLst>
          <pc:docMk/>
          <pc:sldMk cId="1366046191" sldId="389"/>
        </pc:sldMkLst>
      </pc:sldChg>
      <pc:sldChg chg="addSp delSp modSp add mod modTransition">
        <pc:chgData name="Doležel Petr" userId="decf0999-c963-4311-b507-6fe8ddde9798" providerId="ADAL" clId="{69D93065-BB92-40A5-B344-85DB7D81C4FE}" dt="2025-09-01T16:32:29.885" v="2698"/>
        <pc:sldMkLst>
          <pc:docMk/>
          <pc:sldMk cId="445979698" sldId="423"/>
        </pc:sldMkLst>
        <pc:spChg chg="mod">
          <ac:chgData name="Doležel Petr" userId="decf0999-c963-4311-b507-6fe8ddde9798" providerId="ADAL" clId="{69D93065-BB92-40A5-B344-85DB7D81C4FE}" dt="2025-08-30T15:41:59.887" v="183" actId="20577"/>
          <ac:spMkLst>
            <pc:docMk/>
            <pc:sldMk cId="445979698" sldId="423"/>
            <ac:spMk id="4" creationId="{B42ED87A-2846-F4B1-B2B2-E409B179889A}"/>
          </ac:spMkLst>
        </pc:spChg>
        <pc:spChg chg="add mod">
          <ac:chgData name="Doležel Petr" userId="decf0999-c963-4311-b507-6fe8ddde9798" providerId="ADAL" clId="{69D93065-BB92-40A5-B344-85DB7D81C4FE}" dt="2025-08-30T15:42:55.484" v="189"/>
          <ac:spMkLst>
            <pc:docMk/>
            <pc:sldMk cId="445979698" sldId="423"/>
            <ac:spMk id="8" creationId="{262F0B4E-881C-274C-1DBC-391010B15DBB}"/>
          </ac:spMkLst>
        </pc:spChg>
        <pc:spChg chg="mod">
          <ac:chgData name="Doležel Petr" userId="decf0999-c963-4311-b507-6fe8ddde9798" providerId="ADAL" clId="{69D93065-BB92-40A5-B344-85DB7D81C4FE}" dt="2025-08-30T15:43:01.875" v="199" actId="1036"/>
          <ac:spMkLst>
            <pc:docMk/>
            <pc:sldMk cId="445979698" sldId="423"/>
            <ac:spMk id="10" creationId="{00000000-0000-0000-0000-000000000000}"/>
          </ac:spMkLst>
        </pc:spChg>
        <pc:spChg chg="mod">
          <ac:chgData name="Doležel Petr" userId="decf0999-c963-4311-b507-6fe8ddde9798" providerId="ADAL" clId="{69D93065-BB92-40A5-B344-85DB7D81C4FE}" dt="2025-08-30T15:43:01.875" v="199" actId="1036"/>
          <ac:spMkLst>
            <pc:docMk/>
            <pc:sldMk cId="445979698" sldId="423"/>
            <ac:spMk id="11" creationId="{00000000-0000-0000-0000-000000000000}"/>
          </ac:spMkLst>
        </pc:spChg>
        <pc:spChg chg="mod">
          <ac:chgData name="Doležel Petr" userId="decf0999-c963-4311-b507-6fe8ddde9798" providerId="ADAL" clId="{69D93065-BB92-40A5-B344-85DB7D81C4FE}" dt="2025-08-30T15:41:33.370" v="178" actId="20577"/>
          <ac:spMkLst>
            <pc:docMk/>
            <pc:sldMk cId="445979698" sldId="423"/>
            <ac:spMk id="35" creationId="{00000000-0000-0000-0000-000000000000}"/>
          </ac:spMkLst>
        </pc:spChg>
      </pc:sldChg>
      <pc:sldChg chg="modSp add mod modTransition">
        <pc:chgData name="Doležel Petr" userId="decf0999-c963-4311-b507-6fe8ddde9798" providerId="ADAL" clId="{69D93065-BB92-40A5-B344-85DB7D81C4FE}" dt="2025-09-01T16:32:29.885" v="2698"/>
        <pc:sldMkLst>
          <pc:docMk/>
          <pc:sldMk cId="2432154584" sldId="424"/>
        </pc:sldMkLst>
        <pc:spChg chg="mod">
          <ac:chgData name="Doležel Petr" userId="decf0999-c963-4311-b507-6fe8ddde9798" providerId="ADAL" clId="{69D93065-BB92-40A5-B344-85DB7D81C4FE}" dt="2025-09-01T09:48:01.062" v="286" actId="20577"/>
          <ac:spMkLst>
            <pc:docMk/>
            <pc:sldMk cId="2432154584" sldId="424"/>
            <ac:spMk id="2" creationId="{00000000-0000-0000-0000-000000000000}"/>
          </ac:spMkLst>
        </pc:spChg>
        <pc:spChg chg="mod">
          <ac:chgData name="Doležel Petr" userId="decf0999-c963-4311-b507-6fe8ddde9798" providerId="ADAL" clId="{69D93065-BB92-40A5-B344-85DB7D81C4FE}" dt="2025-09-01T09:31:15.263" v="254" actId="20577"/>
          <ac:spMkLst>
            <pc:docMk/>
            <pc:sldMk cId="2432154584" sldId="424"/>
            <ac:spMk id="4" creationId="{00000000-0000-0000-0000-000000000000}"/>
          </ac:spMkLst>
        </pc:spChg>
        <pc:spChg chg="mod">
          <ac:chgData name="Doležel Petr" userId="decf0999-c963-4311-b507-6fe8ddde9798" providerId="ADAL" clId="{69D93065-BB92-40A5-B344-85DB7D81C4FE}" dt="2025-08-30T15:45:49.032" v="203"/>
          <ac:spMkLst>
            <pc:docMk/>
            <pc:sldMk cId="2432154584" sldId="424"/>
            <ac:spMk id="7" creationId="{A0CB2D57-04E7-0C32-1531-0B9A2AE35457}"/>
          </ac:spMkLst>
        </pc:spChg>
      </pc:sldChg>
      <pc:sldChg chg="modSp new del mod">
        <pc:chgData name="Doležel Petr" userId="decf0999-c963-4311-b507-6fe8ddde9798" providerId="ADAL" clId="{69D93065-BB92-40A5-B344-85DB7D81C4FE}" dt="2025-09-01T16:27:24.583" v="2672" actId="47"/>
        <pc:sldMkLst>
          <pc:docMk/>
          <pc:sldMk cId="1362247320" sldId="425"/>
        </pc:sldMkLst>
      </pc:sldChg>
      <pc:sldChg chg="addSp delSp modSp add mod modTransition">
        <pc:chgData name="Doležel Petr" userId="decf0999-c963-4311-b507-6fe8ddde9798" providerId="ADAL" clId="{69D93065-BB92-40A5-B344-85DB7D81C4FE}" dt="2025-09-01T16:32:29.885" v="2698"/>
        <pc:sldMkLst>
          <pc:docMk/>
          <pc:sldMk cId="922117628" sldId="426"/>
        </pc:sldMkLst>
        <pc:spChg chg="mod">
          <ac:chgData name="Doležel Petr" userId="decf0999-c963-4311-b507-6fe8ddde9798" providerId="ADAL" clId="{69D93065-BB92-40A5-B344-85DB7D81C4FE}" dt="2025-09-01T09:49:01.845" v="317" actId="20577"/>
          <ac:spMkLst>
            <pc:docMk/>
            <pc:sldMk cId="922117628" sldId="426"/>
            <ac:spMk id="2" creationId="{1D8C127C-F53B-355E-2746-1725138EEAFC}"/>
          </ac:spMkLst>
        </pc:spChg>
        <pc:spChg chg="del">
          <ac:chgData name="Doležel Petr" userId="decf0999-c963-4311-b507-6fe8ddde9798" providerId="ADAL" clId="{69D93065-BB92-40A5-B344-85DB7D81C4FE}" dt="2025-09-01T09:49:09.410" v="318" actId="478"/>
          <ac:spMkLst>
            <pc:docMk/>
            <pc:sldMk cId="922117628" sldId="426"/>
            <ac:spMk id="4" creationId="{6D47F3AF-13C5-9156-8E46-9F9186A145C6}"/>
          </ac:spMkLst>
        </pc:spChg>
        <pc:spChg chg="del">
          <ac:chgData name="Doležel Petr" userId="decf0999-c963-4311-b507-6fe8ddde9798" providerId="ADAL" clId="{69D93065-BB92-40A5-B344-85DB7D81C4FE}" dt="2025-09-01T09:49:09.410" v="318" actId="478"/>
          <ac:spMkLst>
            <pc:docMk/>
            <pc:sldMk cId="922117628" sldId="426"/>
            <ac:spMk id="6" creationId="{E76F60E8-D983-06C5-4475-E4598D75BADB}"/>
          </ac:spMkLst>
        </pc:spChg>
        <pc:spChg chg="del">
          <ac:chgData name="Doležel Petr" userId="decf0999-c963-4311-b507-6fe8ddde9798" providerId="ADAL" clId="{69D93065-BB92-40A5-B344-85DB7D81C4FE}" dt="2025-09-01T09:49:09.410" v="318" actId="478"/>
          <ac:spMkLst>
            <pc:docMk/>
            <pc:sldMk cId="922117628" sldId="426"/>
            <ac:spMk id="10" creationId="{509F5FDC-273B-A43A-E853-F0F6D2B917C8}"/>
          </ac:spMkLst>
        </pc:spChg>
        <pc:spChg chg="del">
          <ac:chgData name="Doležel Petr" userId="decf0999-c963-4311-b507-6fe8ddde9798" providerId="ADAL" clId="{69D93065-BB92-40A5-B344-85DB7D81C4FE}" dt="2025-09-01T09:49:09.410" v="318" actId="478"/>
          <ac:spMkLst>
            <pc:docMk/>
            <pc:sldMk cId="922117628" sldId="426"/>
            <ac:spMk id="12" creationId="{2D63E32E-A89E-30C5-F9AD-B0DD85963A81}"/>
          </ac:spMkLst>
        </pc:spChg>
        <pc:spChg chg="del">
          <ac:chgData name="Doležel Petr" userId="decf0999-c963-4311-b507-6fe8ddde9798" providerId="ADAL" clId="{69D93065-BB92-40A5-B344-85DB7D81C4FE}" dt="2025-09-01T09:49:09.410" v="318" actId="478"/>
          <ac:spMkLst>
            <pc:docMk/>
            <pc:sldMk cId="922117628" sldId="426"/>
            <ac:spMk id="13" creationId="{5DCF488E-C421-D2F9-1FF2-CA2CDD3FA692}"/>
          </ac:spMkLst>
        </pc:spChg>
        <pc:graphicFrameChg chg="add del mod">
          <ac:chgData name="Doležel Petr" userId="decf0999-c963-4311-b507-6fe8ddde9798" providerId="ADAL" clId="{69D93065-BB92-40A5-B344-85DB7D81C4FE}" dt="2025-09-01T09:49:22.007" v="321" actId="478"/>
          <ac:graphicFrameMkLst>
            <pc:docMk/>
            <pc:sldMk cId="922117628" sldId="426"/>
            <ac:graphicFrameMk id="5" creationId="{D90F2F76-7DC9-660E-531E-BB54D885826D}"/>
          </ac:graphicFrameMkLst>
        </pc:graphicFrameChg>
        <pc:graphicFrameChg chg="add mod">
          <ac:chgData name="Doležel Petr" userId="decf0999-c963-4311-b507-6fe8ddde9798" providerId="ADAL" clId="{69D93065-BB92-40A5-B344-85DB7D81C4FE}" dt="2025-09-01T09:49:58.258" v="331" actId="403"/>
          <ac:graphicFrameMkLst>
            <pc:docMk/>
            <pc:sldMk cId="922117628" sldId="426"/>
            <ac:graphicFrameMk id="8" creationId="{D90F2F76-7DC9-660E-531E-BB54D885826D}"/>
          </ac:graphicFrameMkLst>
        </pc:graphicFrameChg>
      </pc:sldChg>
      <pc:sldChg chg="addSp delSp modSp add mod modTransition">
        <pc:chgData name="Doležel Petr" userId="decf0999-c963-4311-b507-6fe8ddde9798" providerId="ADAL" clId="{69D93065-BB92-40A5-B344-85DB7D81C4FE}" dt="2025-09-01T16:32:29.885" v="2698"/>
        <pc:sldMkLst>
          <pc:docMk/>
          <pc:sldMk cId="3075114652" sldId="427"/>
        </pc:sldMkLst>
        <pc:graphicFrameChg chg="add mod">
          <ac:chgData name="Doležel Petr" userId="decf0999-c963-4311-b507-6fe8ddde9798" providerId="ADAL" clId="{69D93065-BB92-40A5-B344-85DB7D81C4FE}" dt="2025-09-01T09:51:20.712" v="349" actId="404"/>
          <ac:graphicFrameMkLst>
            <pc:docMk/>
            <pc:sldMk cId="3075114652" sldId="427"/>
            <ac:graphicFrameMk id="4" creationId="{6A833594-3B08-8D71-F887-D9B3B0F8AF8B}"/>
          </ac:graphicFrameMkLst>
        </pc:graphicFrameChg>
        <pc:graphicFrameChg chg="del">
          <ac:chgData name="Doležel Petr" userId="decf0999-c963-4311-b507-6fe8ddde9798" providerId="ADAL" clId="{69D93065-BB92-40A5-B344-85DB7D81C4FE}" dt="2025-09-01T09:50:10.145" v="333" actId="478"/>
          <ac:graphicFrameMkLst>
            <pc:docMk/>
            <pc:sldMk cId="3075114652" sldId="427"/>
            <ac:graphicFrameMk id="8" creationId="{01A1832F-FE7C-3CE0-05DC-03D4965D4BE4}"/>
          </ac:graphicFrameMkLst>
        </pc:graphicFrameChg>
      </pc:sldChg>
      <pc:sldChg chg="add del">
        <pc:chgData name="Doležel Petr" userId="decf0999-c963-4311-b507-6fe8ddde9798" providerId="ADAL" clId="{69D93065-BB92-40A5-B344-85DB7D81C4FE}" dt="2025-09-01T09:50:55.831" v="335" actId="47"/>
        <pc:sldMkLst>
          <pc:docMk/>
          <pc:sldMk cId="1932079200" sldId="428"/>
        </pc:sldMkLst>
      </pc:sldChg>
      <pc:sldChg chg="addSp delSp modSp add mod modTransition">
        <pc:chgData name="Doležel Petr" userId="decf0999-c963-4311-b507-6fe8ddde9798" providerId="ADAL" clId="{69D93065-BB92-40A5-B344-85DB7D81C4FE}" dt="2025-09-01T16:32:29.885" v="2698"/>
        <pc:sldMkLst>
          <pc:docMk/>
          <pc:sldMk cId="2526654539" sldId="428"/>
        </pc:sldMkLst>
        <pc:spChg chg="add mod">
          <ac:chgData name="Doležel Petr" userId="decf0999-c963-4311-b507-6fe8ddde9798" providerId="ADAL" clId="{69D93065-BB92-40A5-B344-85DB7D81C4FE}" dt="2025-09-01T10:00:18.185" v="383" actId="20577"/>
          <ac:spMkLst>
            <pc:docMk/>
            <pc:sldMk cId="2526654539" sldId="428"/>
            <ac:spMk id="8" creationId="{7FB5263D-1A09-72CB-5719-3AF8FA916A55}"/>
          </ac:spMkLst>
        </pc:spChg>
        <pc:graphicFrameChg chg="del">
          <ac:chgData name="Doležel Petr" userId="decf0999-c963-4311-b507-6fe8ddde9798" providerId="ADAL" clId="{69D93065-BB92-40A5-B344-85DB7D81C4FE}" dt="2025-09-01T09:57:03.943" v="352" actId="478"/>
          <ac:graphicFrameMkLst>
            <pc:docMk/>
            <pc:sldMk cId="2526654539" sldId="428"/>
            <ac:graphicFrameMk id="4" creationId="{6834E8A7-32B3-66B9-4231-B6E45BDA97A4}"/>
          </ac:graphicFrameMkLst>
        </pc:graphicFrameChg>
        <pc:graphicFrameChg chg="add mod">
          <ac:chgData name="Doležel Petr" userId="decf0999-c963-4311-b507-6fe8ddde9798" providerId="ADAL" clId="{69D93065-BB92-40A5-B344-85DB7D81C4FE}" dt="2025-09-01T09:57:15.336" v="379" actId="255"/>
          <ac:graphicFrameMkLst>
            <pc:docMk/>
            <pc:sldMk cId="2526654539" sldId="428"/>
            <ac:graphicFrameMk id="5" creationId="{F1C5A33F-7427-8832-DD44-414797FD3548}"/>
          </ac:graphicFrameMkLst>
        </pc:graphicFrameChg>
      </pc:sldChg>
      <pc:sldChg chg="addSp delSp modSp add mod ord modTransition">
        <pc:chgData name="Doležel Petr" userId="decf0999-c963-4311-b507-6fe8ddde9798" providerId="ADAL" clId="{69D93065-BB92-40A5-B344-85DB7D81C4FE}" dt="2025-09-01T16:32:29.885" v="2698"/>
        <pc:sldMkLst>
          <pc:docMk/>
          <pc:sldMk cId="722264016" sldId="429"/>
        </pc:sldMkLst>
        <pc:graphicFrameChg chg="del">
          <ac:chgData name="Doležel Petr" userId="decf0999-c963-4311-b507-6fe8ddde9798" providerId="ADAL" clId="{69D93065-BB92-40A5-B344-85DB7D81C4FE}" dt="2025-09-01T10:01:01.139" v="388" actId="478"/>
          <ac:graphicFrameMkLst>
            <pc:docMk/>
            <pc:sldMk cId="722264016" sldId="429"/>
            <ac:graphicFrameMk id="4" creationId="{064A1746-3603-C0CB-4186-9E48120AD77F}"/>
          </ac:graphicFrameMkLst>
        </pc:graphicFrameChg>
        <pc:graphicFrameChg chg="add mod">
          <ac:chgData name="Doležel Petr" userId="decf0999-c963-4311-b507-6fe8ddde9798" providerId="ADAL" clId="{69D93065-BB92-40A5-B344-85DB7D81C4FE}" dt="2025-09-01T10:08:26.360" v="416" actId="255"/>
          <ac:graphicFrameMkLst>
            <pc:docMk/>
            <pc:sldMk cId="722264016" sldId="429"/>
            <ac:graphicFrameMk id="5" creationId="{8C3A6984-A7CA-DD25-BEB6-2801D00EC8B2}"/>
          </ac:graphicFrameMkLst>
        </pc:graphicFrameChg>
      </pc:sldChg>
      <pc:sldChg chg="addSp delSp modSp add mod modTransition">
        <pc:chgData name="Doležel Petr" userId="decf0999-c963-4311-b507-6fe8ddde9798" providerId="ADAL" clId="{69D93065-BB92-40A5-B344-85DB7D81C4FE}" dt="2025-09-01T16:32:29.885" v="2698"/>
        <pc:sldMkLst>
          <pc:docMk/>
          <pc:sldMk cId="3699899582" sldId="430"/>
        </pc:sldMkLst>
        <pc:graphicFrameChg chg="add mod modGraphic">
          <ac:chgData name="Doležel Petr" userId="decf0999-c963-4311-b507-6fe8ddde9798" providerId="ADAL" clId="{69D93065-BB92-40A5-B344-85DB7D81C4FE}" dt="2025-09-01T10:30:36.112" v="444" actId="20577"/>
          <ac:graphicFrameMkLst>
            <pc:docMk/>
            <pc:sldMk cId="3699899582" sldId="430"/>
            <ac:graphicFrameMk id="4" creationId="{89EFF2D2-5574-4102-92B0-6F9B4FFFB134}"/>
          </ac:graphicFrameMkLst>
        </pc:graphicFrameChg>
        <pc:graphicFrameChg chg="del">
          <ac:chgData name="Doležel Petr" userId="decf0999-c963-4311-b507-6fe8ddde9798" providerId="ADAL" clId="{69D93065-BB92-40A5-B344-85DB7D81C4FE}" dt="2025-09-01T10:25:18.095" v="426" actId="478"/>
          <ac:graphicFrameMkLst>
            <pc:docMk/>
            <pc:sldMk cId="3699899582" sldId="430"/>
            <ac:graphicFrameMk id="5" creationId="{8052498B-899D-C0EA-1607-F066A79FD3E1}"/>
          </ac:graphicFrameMkLst>
        </pc:graphicFrameChg>
      </pc:sldChg>
      <pc:sldChg chg="addSp delSp modSp add mod modTransition">
        <pc:chgData name="Doležel Petr" userId="decf0999-c963-4311-b507-6fe8ddde9798" providerId="ADAL" clId="{69D93065-BB92-40A5-B344-85DB7D81C4FE}" dt="2025-09-01T16:32:29.885" v="2698"/>
        <pc:sldMkLst>
          <pc:docMk/>
          <pc:sldMk cId="2179498639" sldId="431"/>
        </pc:sldMkLst>
        <pc:spChg chg="mod">
          <ac:chgData name="Doležel Petr" userId="decf0999-c963-4311-b507-6fe8ddde9798" providerId="ADAL" clId="{69D93065-BB92-40A5-B344-85DB7D81C4FE}" dt="2025-09-01T10:45:56.372" v="534" actId="20577"/>
          <ac:spMkLst>
            <pc:docMk/>
            <pc:sldMk cId="2179498639" sldId="431"/>
            <ac:spMk id="2" creationId="{78115054-948F-ED76-D5DE-50522482066A}"/>
          </ac:spMkLst>
        </pc:spChg>
        <pc:spChg chg="mod">
          <ac:chgData name="Doležel Petr" userId="decf0999-c963-4311-b507-6fe8ddde9798" providerId="ADAL" clId="{69D93065-BB92-40A5-B344-85DB7D81C4FE}" dt="2025-09-01T10:52:47.569" v="938" actId="20577"/>
          <ac:spMkLst>
            <pc:docMk/>
            <pc:sldMk cId="2179498639" sldId="431"/>
            <ac:spMk id="4" creationId="{F25AA099-6047-9BB8-3CF7-4C2F3166910C}"/>
          </ac:spMkLst>
        </pc:spChg>
        <pc:spChg chg="add del mod">
          <ac:chgData name="Doležel Petr" userId="decf0999-c963-4311-b507-6fe8ddde9798" providerId="ADAL" clId="{69D93065-BB92-40A5-B344-85DB7D81C4FE}" dt="2025-09-01T10:51:49.350" v="914" actId="478"/>
          <ac:spMkLst>
            <pc:docMk/>
            <pc:sldMk cId="2179498639" sldId="431"/>
            <ac:spMk id="5" creationId="{7CB143E2-6D17-05F5-0760-324A000A9296}"/>
          </ac:spMkLst>
        </pc:spChg>
        <pc:spChg chg="add mod">
          <ac:chgData name="Doležel Petr" userId="decf0999-c963-4311-b507-6fe8ddde9798" providerId="ADAL" clId="{69D93065-BB92-40A5-B344-85DB7D81C4FE}" dt="2025-09-01T13:19:07.770" v="1705" actId="1076"/>
          <ac:spMkLst>
            <pc:docMk/>
            <pc:sldMk cId="2179498639" sldId="431"/>
            <ac:spMk id="5" creationId="{CBD1AB32-67A4-FDD4-4702-98DEBDD35F69}"/>
          </ac:spMkLst>
        </pc:spChg>
        <pc:spChg chg="mod">
          <ac:chgData name="Doležel Petr" userId="decf0999-c963-4311-b507-6fe8ddde9798" providerId="ADAL" clId="{69D93065-BB92-40A5-B344-85DB7D81C4FE}" dt="2025-09-01T10:51:55.864" v="927" actId="1036"/>
          <ac:spMkLst>
            <pc:docMk/>
            <pc:sldMk cId="2179498639" sldId="431"/>
            <ac:spMk id="6" creationId="{9A1670A1-EF85-6277-C790-3B8FE4428FB4}"/>
          </ac:spMkLst>
        </pc:spChg>
        <pc:spChg chg="add mod">
          <ac:chgData name="Doležel Petr" userId="decf0999-c963-4311-b507-6fe8ddde9798" providerId="ADAL" clId="{69D93065-BB92-40A5-B344-85DB7D81C4FE}" dt="2025-09-01T13:19:21.813" v="1714" actId="1076"/>
          <ac:spMkLst>
            <pc:docMk/>
            <pc:sldMk cId="2179498639" sldId="431"/>
            <ac:spMk id="8" creationId="{B11D8D70-F60A-6A10-423F-CE7381B4BD1B}"/>
          </ac:spMkLst>
        </pc:spChg>
        <pc:spChg chg="add mod">
          <ac:chgData name="Doležel Petr" userId="decf0999-c963-4311-b507-6fe8ddde9798" providerId="ADAL" clId="{69D93065-BB92-40A5-B344-85DB7D81C4FE}" dt="2025-09-01T13:20:23.650" v="1721" actId="1076"/>
          <ac:spMkLst>
            <pc:docMk/>
            <pc:sldMk cId="2179498639" sldId="431"/>
            <ac:spMk id="9" creationId="{99FB8415-82B3-55C1-3068-7695C5BD383D}"/>
          </ac:spMkLst>
        </pc:spChg>
        <pc:spChg chg="mod">
          <ac:chgData name="Doležel Petr" userId="decf0999-c963-4311-b507-6fe8ddde9798" providerId="ADAL" clId="{69D93065-BB92-40A5-B344-85DB7D81C4FE}" dt="2025-09-01T10:51:55.864" v="927" actId="1036"/>
          <ac:spMkLst>
            <pc:docMk/>
            <pc:sldMk cId="2179498639" sldId="431"/>
            <ac:spMk id="10" creationId="{5881D050-BE1D-929A-DD91-F78952896C8C}"/>
          </ac:spMkLst>
        </pc:spChg>
        <pc:spChg chg="del mod">
          <ac:chgData name="Doležel Petr" userId="decf0999-c963-4311-b507-6fe8ddde9798" providerId="ADAL" clId="{69D93065-BB92-40A5-B344-85DB7D81C4FE}" dt="2025-09-01T10:51:47.270" v="912" actId="478"/>
          <ac:spMkLst>
            <pc:docMk/>
            <pc:sldMk cId="2179498639" sldId="431"/>
            <ac:spMk id="12" creationId="{DB72FE4C-98E6-BABD-397D-5BB2CD090A88}"/>
          </ac:spMkLst>
        </pc:spChg>
        <pc:spChg chg="del mod">
          <ac:chgData name="Doležel Petr" userId="decf0999-c963-4311-b507-6fe8ddde9798" providerId="ADAL" clId="{69D93065-BB92-40A5-B344-85DB7D81C4FE}" dt="2025-09-01T10:51:47.927" v="913" actId="478"/>
          <ac:spMkLst>
            <pc:docMk/>
            <pc:sldMk cId="2179498639" sldId="431"/>
            <ac:spMk id="13" creationId="{1F690485-56C7-C7B4-C31D-A94EB259CBF3}"/>
          </ac:spMkLst>
        </pc:spChg>
        <pc:picChg chg="mod">
          <ac:chgData name="Doležel Petr" userId="decf0999-c963-4311-b507-6fe8ddde9798" providerId="ADAL" clId="{69D93065-BB92-40A5-B344-85DB7D81C4FE}" dt="2025-09-01T10:46:02.210" v="558" actId="1035"/>
          <ac:picMkLst>
            <pc:docMk/>
            <pc:sldMk cId="2179498639" sldId="431"/>
            <ac:picMk id="3" creationId="{17FED42D-5CCD-B331-0D01-A51597D56D7E}"/>
          </ac:picMkLst>
        </pc:picChg>
      </pc:sldChg>
      <pc:sldChg chg="addSp modSp add mod modTransition">
        <pc:chgData name="Doležel Petr" userId="decf0999-c963-4311-b507-6fe8ddde9798" providerId="ADAL" clId="{69D93065-BB92-40A5-B344-85DB7D81C4FE}" dt="2025-09-01T16:32:29.885" v="2698"/>
        <pc:sldMkLst>
          <pc:docMk/>
          <pc:sldMk cId="4063755220" sldId="432"/>
        </pc:sldMkLst>
        <pc:spChg chg="mod">
          <ac:chgData name="Doležel Petr" userId="decf0999-c963-4311-b507-6fe8ddde9798" providerId="ADAL" clId="{69D93065-BB92-40A5-B344-85DB7D81C4FE}" dt="2025-09-01T13:21:11.055" v="1733" actId="20577"/>
          <ac:spMkLst>
            <pc:docMk/>
            <pc:sldMk cId="4063755220" sldId="432"/>
            <ac:spMk id="4" creationId="{BDF1DC46-20E5-5781-C9F2-EA94272B3855}"/>
          </ac:spMkLst>
        </pc:spChg>
        <pc:spChg chg="add mod">
          <ac:chgData name="Doležel Petr" userId="decf0999-c963-4311-b507-6fe8ddde9798" providerId="ADAL" clId="{69D93065-BB92-40A5-B344-85DB7D81C4FE}" dt="2025-09-01T13:20:39.970" v="1723" actId="1076"/>
          <ac:spMkLst>
            <pc:docMk/>
            <pc:sldMk cId="4063755220" sldId="432"/>
            <ac:spMk id="5" creationId="{2DBD7B88-4FD2-A369-45F7-1A507512474A}"/>
          </ac:spMkLst>
        </pc:spChg>
        <pc:spChg chg="add mod">
          <ac:chgData name="Doležel Petr" userId="decf0999-c963-4311-b507-6fe8ddde9798" providerId="ADAL" clId="{69D93065-BB92-40A5-B344-85DB7D81C4FE}" dt="2025-09-01T13:21:00.475" v="1732" actId="1036"/>
          <ac:spMkLst>
            <pc:docMk/>
            <pc:sldMk cId="4063755220" sldId="432"/>
            <ac:spMk id="8" creationId="{B8B2BF4E-DB72-7599-8531-59221E5D22A2}"/>
          </ac:spMkLst>
        </pc:spChg>
        <pc:spChg chg="add mod">
          <ac:chgData name="Doležel Petr" userId="decf0999-c963-4311-b507-6fe8ddde9798" providerId="ADAL" clId="{69D93065-BB92-40A5-B344-85DB7D81C4FE}" dt="2025-09-01T13:20:58.467" v="1726" actId="1076"/>
          <ac:spMkLst>
            <pc:docMk/>
            <pc:sldMk cId="4063755220" sldId="432"/>
            <ac:spMk id="9" creationId="{A2FE0DDE-EB74-C370-98F0-C74CD5B132E3}"/>
          </ac:spMkLst>
        </pc:spChg>
        <pc:spChg chg="mod">
          <ac:chgData name="Doležel Petr" userId="decf0999-c963-4311-b507-6fe8ddde9798" providerId="ADAL" clId="{69D93065-BB92-40A5-B344-85DB7D81C4FE}" dt="2025-09-01T10:53:05.142" v="946" actId="20577"/>
          <ac:spMkLst>
            <pc:docMk/>
            <pc:sldMk cId="4063755220" sldId="432"/>
            <ac:spMk id="10" creationId="{702EDDE6-CEC2-9402-2AE3-4B3CE7698F57}"/>
          </ac:spMkLst>
        </pc:spChg>
      </pc:sldChg>
      <pc:sldChg chg="addSp modSp add mod modTransition">
        <pc:chgData name="Doležel Petr" userId="decf0999-c963-4311-b507-6fe8ddde9798" providerId="ADAL" clId="{69D93065-BB92-40A5-B344-85DB7D81C4FE}" dt="2025-09-01T16:32:29.885" v="2698"/>
        <pc:sldMkLst>
          <pc:docMk/>
          <pc:sldMk cId="1564416577" sldId="433"/>
        </pc:sldMkLst>
        <pc:spChg chg="mod">
          <ac:chgData name="Doležel Petr" userId="decf0999-c963-4311-b507-6fe8ddde9798" providerId="ADAL" clId="{69D93065-BB92-40A5-B344-85DB7D81C4FE}" dt="2025-09-01T10:59:03.704" v="1292" actId="20577"/>
          <ac:spMkLst>
            <pc:docMk/>
            <pc:sldMk cId="1564416577" sldId="433"/>
            <ac:spMk id="4" creationId="{E05DAC15-1CDD-6BB7-E9DA-D2DBBCAFCFA9}"/>
          </ac:spMkLst>
        </pc:spChg>
        <pc:spChg chg="add mod">
          <ac:chgData name="Doležel Petr" userId="decf0999-c963-4311-b507-6fe8ddde9798" providerId="ADAL" clId="{69D93065-BB92-40A5-B344-85DB7D81C4FE}" dt="2025-09-01T13:21:33.752" v="1751" actId="1036"/>
          <ac:spMkLst>
            <pc:docMk/>
            <pc:sldMk cId="1564416577" sldId="433"/>
            <ac:spMk id="5" creationId="{31F5F2F1-A487-048A-3237-FFD2B283C64C}"/>
          </ac:spMkLst>
        </pc:spChg>
        <pc:spChg chg="add mod">
          <ac:chgData name="Doležel Petr" userId="decf0999-c963-4311-b507-6fe8ddde9798" providerId="ADAL" clId="{69D93065-BB92-40A5-B344-85DB7D81C4FE}" dt="2025-09-01T13:21:33.752" v="1751" actId="1036"/>
          <ac:spMkLst>
            <pc:docMk/>
            <pc:sldMk cId="1564416577" sldId="433"/>
            <ac:spMk id="8" creationId="{E8EEC564-A6EE-1EEB-D74F-55DC1013ACAF}"/>
          </ac:spMkLst>
        </pc:spChg>
        <pc:spChg chg="add mod">
          <ac:chgData name="Doležel Petr" userId="decf0999-c963-4311-b507-6fe8ddde9798" providerId="ADAL" clId="{69D93065-BB92-40A5-B344-85DB7D81C4FE}" dt="2025-09-01T13:21:33.752" v="1751" actId="1036"/>
          <ac:spMkLst>
            <pc:docMk/>
            <pc:sldMk cId="1564416577" sldId="433"/>
            <ac:spMk id="9" creationId="{37AAD39E-E445-A168-D4F6-8D71F9C2779A}"/>
          </ac:spMkLst>
        </pc:spChg>
        <pc:spChg chg="mod">
          <ac:chgData name="Doležel Petr" userId="decf0999-c963-4311-b507-6fe8ddde9798" providerId="ADAL" clId="{69D93065-BB92-40A5-B344-85DB7D81C4FE}" dt="2025-09-01T11:03:09.034" v="1435" actId="20577"/>
          <ac:spMkLst>
            <pc:docMk/>
            <pc:sldMk cId="1564416577" sldId="433"/>
            <ac:spMk id="10" creationId="{60782DE3-D648-AE23-629B-EA08EFD6862B}"/>
          </ac:spMkLst>
        </pc:spChg>
        <pc:spChg chg="add mod">
          <ac:chgData name="Doležel Petr" userId="decf0999-c963-4311-b507-6fe8ddde9798" providerId="ADAL" clId="{69D93065-BB92-40A5-B344-85DB7D81C4FE}" dt="2025-09-01T13:21:52.345" v="1753" actId="1076"/>
          <ac:spMkLst>
            <pc:docMk/>
            <pc:sldMk cId="1564416577" sldId="433"/>
            <ac:spMk id="11" creationId="{F2F7C4FF-B38E-84BA-FEEA-03A78914D592}"/>
          </ac:spMkLst>
        </pc:spChg>
        <pc:spChg chg="add mod">
          <ac:chgData name="Doležel Petr" userId="decf0999-c963-4311-b507-6fe8ddde9798" providerId="ADAL" clId="{69D93065-BB92-40A5-B344-85DB7D81C4FE}" dt="2025-09-01T13:21:57.680" v="1754" actId="1076"/>
          <ac:spMkLst>
            <pc:docMk/>
            <pc:sldMk cId="1564416577" sldId="433"/>
            <ac:spMk id="12" creationId="{D47DF983-7B83-9999-6F1A-0398FE1F9654}"/>
          </ac:spMkLst>
        </pc:spChg>
        <pc:spChg chg="add mod">
          <ac:chgData name="Doležel Petr" userId="decf0999-c963-4311-b507-6fe8ddde9798" providerId="ADAL" clId="{69D93065-BB92-40A5-B344-85DB7D81C4FE}" dt="2025-09-01T13:22:27.713" v="1756" actId="1076"/>
          <ac:spMkLst>
            <pc:docMk/>
            <pc:sldMk cId="1564416577" sldId="433"/>
            <ac:spMk id="13" creationId="{D249768D-6219-B169-0D43-2CC7D7D7BF56}"/>
          </ac:spMkLst>
        </pc:spChg>
      </pc:sldChg>
      <pc:sldChg chg="delSp modSp add mod modTransition">
        <pc:chgData name="Doležel Petr" userId="decf0999-c963-4311-b507-6fe8ddde9798" providerId="ADAL" clId="{69D93065-BB92-40A5-B344-85DB7D81C4FE}" dt="2025-09-02T04:48:40.657" v="2714" actId="20577"/>
        <pc:sldMkLst>
          <pc:docMk/>
          <pc:sldMk cId="2801146802" sldId="434"/>
        </pc:sldMkLst>
        <pc:spChg chg="mod">
          <ac:chgData name="Doležel Petr" userId="decf0999-c963-4311-b507-6fe8ddde9798" providerId="ADAL" clId="{69D93065-BB92-40A5-B344-85DB7D81C4FE}" dt="2025-09-01T11:04:02.048" v="1464" actId="20577"/>
          <ac:spMkLst>
            <pc:docMk/>
            <pc:sldMk cId="2801146802" sldId="434"/>
            <ac:spMk id="2" creationId="{321625AE-1927-F843-45C3-2F702147664C}"/>
          </ac:spMkLst>
        </pc:spChg>
        <pc:spChg chg="mod">
          <ac:chgData name="Doležel Petr" userId="decf0999-c963-4311-b507-6fe8ddde9798" providerId="ADAL" clId="{69D93065-BB92-40A5-B344-85DB7D81C4FE}" dt="2025-09-02T04:48:40.657" v="2714" actId="20577"/>
          <ac:spMkLst>
            <pc:docMk/>
            <pc:sldMk cId="2801146802" sldId="434"/>
            <ac:spMk id="4" creationId="{77C7DCF6-362D-9696-7D67-841C9F44E566}"/>
          </ac:spMkLst>
        </pc:spChg>
        <pc:spChg chg="del">
          <ac:chgData name="Doležel Petr" userId="decf0999-c963-4311-b507-6fe8ddde9798" providerId="ADAL" clId="{69D93065-BB92-40A5-B344-85DB7D81C4FE}" dt="2025-09-01T11:04:32.554" v="1502" actId="478"/>
          <ac:spMkLst>
            <pc:docMk/>
            <pc:sldMk cId="2801146802" sldId="434"/>
            <ac:spMk id="5" creationId="{8FF94CDC-ACA7-0438-77AF-5A4642557E6D}"/>
          </ac:spMkLst>
        </pc:spChg>
        <pc:spChg chg="del">
          <ac:chgData name="Doležel Petr" userId="decf0999-c963-4311-b507-6fe8ddde9798" providerId="ADAL" clId="{69D93065-BB92-40A5-B344-85DB7D81C4FE}" dt="2025-09-01T11:04:35.712" v="1504" actId="478"/>
          <ac:spMkLst>
            <pc:docMk/>
            <pc:sldMk cId="2801146802" sldId="434"/>
            <ac:spMk id="8" creationId="{157EFA5F-A3F4-5B9B-B956-8032B61C31AE}"/>
          </ac:spMkLst>
        </pc:spChg>
        <pc:spChg chg="del">
          <ac:chgData name="Doležel Petr" userId="decf0999-c963-4311-b507-6fe8ddde9798" providerId="ADAL" clId="{69D93065-BB92-40A5-B344-85DB7D81C4FE}" dt="2025-09-01T11:04:34.219" v="1503" actId="478"/>
          <ac:spMkLst>
            <pc:docMk/>
            <pc:sldMk cId="2801146802" sldId="434"/>
            <ac:spMk id="9" creationId="{A5E138E9-5252-3B41-77F7-C375BE1D2B8B}"/>
          </ac:spMkLst>
        </pc:spChg>
        <pc:spChg chg="mod">
          <ac:chgData name="Doležel Petr" userId="decf0999-c963-4311-b507-6fe8ddde9798" providerId="ADAL" clId="{69D93065-BB92-40A5-B344-85DB7D81C4FE}" dt="2025-09-01T11:04:28.090" v="1501" actId="20577"/>
          <ac:spMkLst>
            <pc:docMk/>
            <pc:sldMk cId="2801146802" sldId="434"/>
            <ac:spMk id="10" creationId="{6893AB53-BA24-7D44-0B5E-0C113E2287E4}"/>
          </ac:spMkLst>
        </pc:spChg>
      </pc:sldChg>
      <pc:sldChg chg="addSp delSp modSp add mod modTransition">
        <pc:chgData name="Doležel Petr" userId="decf0999-c963-4311-b507-6fe8ddde9798" providerId="ADAL" clId="{69D93065-BB92-40A5-B344-85DB7D81C4FE}" dt="2025-09-01T16:32:29.885" v="2698"/>
        <pc:sldMkLst>
          <pc:docMk/>
          <pc:sldMk cId="2330602026" sldId="435"/>
        </pc:sldMkLst>
        <pc:spChg chg="mod">
          <ac:chgData name="Doležel Petr" userId="decf0999-c963-4311-b507-6fe8ddde9798" providerId="ADAL" clId="{69D93065-BB92-40A5-B344-85DB7D81C4FE}" dt="2025-09-01T11:10:29.238" v="1701" actId="20577"/>
          <ac:spMkLst>
            <pc:docMk/>
            <pc:sldMk cId="2330602026" sldId="435"/>
            <ac:spMk id="2" creationId="{29A4744E-0992-271F-DF70-C91854587F81}"/>
          </ac:spMkLst>
        </pc:spChg>
        <pc:graphicFrameChg chg="add mod">
          <ac:chgData name="Doležel Petr" userId="decf0999-c963-4311-b507-6fe8ddde9798" providerId="ADAL" clId="{69D93065-BB92-40A5-B344-85DB7D81C4FE}" dt="2025-09-01T13:29:39.243" v="1761" actId="255"/>
          <ac:graphicFrameMkLst>
            <pc:docMk/>
            <pc:sldMk cId="2330602026" sldId="435"/>
            <ac:graphicFrameMk id="4" creationId="{38BE5A59-3E59-94C2-8AA3-F54BA66D70ED}"/>
          </ac:graphicFrameMkLst>
        </pc:graphicFrameChg>
        <pc:graphicFrameChg chg="del">
          <ac:chgData name="Doležel Petr" userId="decf0999-c963-4311-b507-6fe8ddde9798" providerId="ADAL" clId="{69D93065-BB92-40A5-B344-85DB7D81C4FE}" dt="2025-09-01T11:10:36.870" v="1702" actId="478"/>
          <ac:graphicFrameMkLst>
            <pc:docMk/>
            <pc:sldMk cId="2330602026" sldId="435"/>
            <ac:graphicFrameMk id="4" creationId="{952A59F7-0C51-BC24-DC7F-94B6C47F1648}"/>
          </ac:graphicFrameMkLst>
        </pc:graphicFrameChg>
        <pc:cxnChg chg="add mod">
          <ac:chgData name="Doležel Petr" userId="decf0999-c963-4311-b507-6fe8ddde9798" providerId="ADAL" clId="{69D93065-BB92-40A5-B344-85DB7D81C4FE}" dt="2025-09-01T13:30:19.366" v="1786" actId="1036"/>
          <ac:cxnSpMkLst>
            <pc:docMk/>
            <pc:sldMk cId="2330602026" sldId="435"/>
            <ac:cxnSpMk id="6" creationId="{614582B2-7DB8-A82D-15B1-17E708559370}"/>
          </ac:cxnSpMkLst>
        </pc:cxnChg>
      </pc:sldChg>
      <pc:sldChg chg="add del">
        <pc:chgData name="Doležel Petr" userId="decf0999-c963-4311-b507-6fe8ddde9798" providerId="ADAL" clId="{69D93065-BB92-40A5-B344-85DB7D81C4FE}" dt="2025-09-01T13:20:14.802" v="1719"/>
        <pc:sldMkLst>
          <pc:docMk/>
          <pc:sldMk cId="724178203" sldId="436"/>
        </pc:sldMkLst>
      </pc:sldChg>
      <pc:sldChg chg="addSp delSp modSp add mod modTransition">
        <pc:chgData name="Doležel Petr" userId="decf0999-c963-4311-b507-6fe8ddde9798" providerId="ADAL" clId="{69D93065-BB92-40A5-B344-85DB7D81C4FE}" dt="2025-09-01T16:32:29.885" v="2698"/>
        <pc:sldMkLst>
          <pc:docMk/>
          <pc:sldMk cId="3819649048" sldId="436"/>
        </pc:sldMkLst>
        <pc:spChg chg="add mod">
          <ac:chgData name="Doležel Petr" userId="decf0999-c963-4311-b507-6fe8ddde9798" providerId="ADAL" clId="{69D93065-BB92-40A5-B344-85DB7D81C4FE}" dt="2025-09-01T13:37:23.554" v="1799"/>
          <ac:spMkLst>
            <pc:docMk/>
            <pc:sldMk cId="3819649048" sldId="436"/>
            <ac:spMk id="9" creationId="{7234D579-D4E1-E8D7-9507-772A6170D314}"/>
          </ac:spMkLst>
        </pc:spChg>
        <pc:graphicFrameChg chg="del">
          <ac:chgData name="Doležel Petr" userId="decf0999-c963-4311-b507-6fe8ddde9798" providerId="ADAL" clId="{69D93065-BB92-40A5-B344-85DB7D81C4FE}" dt="2025-09-01T13:35:40.458" v="1788" actId="478"/>
          <ac:graphicFrameMkLst>
            <pc:docMk/>
            <pc:sldMk cId="3819649048" sldId="436"/>
            <ac:graphicFrameMk id="4" creationId="{7266B3A2-61BF-B001-E114-552C82C926E9}"/>
          </ac:graphicFrameMkLst>
        </pc:graphicFrameChg>
        <pc:graphicFrameChg chg="add mod">
          <ac:chgData name="Doležel Petr" userId="decf0999-c963-4311-b507-6fe8ddde9798" providerId="ADAL" clId="{69D93065-BB92-40A5-B344-85DB7D81C4FE}" dt="2025-09-01T13:36:24.593" v="1796" actId="255"/>
          <ac:graphicFrameMkLst>
            <pc:docMk/>
            <pc:sldMk cId="3819649048" sldId="436"/>
            <ac:graphicFrameMk id="5" creationId="{2B11EAA9-02AF-EE2F-694A-E555574FC547}"/>
          </ac:graphicFrameMkLst>
        </pc:graphicFrameChg>
        <pc:cxnChg chg="mod">
          <ac:chgData name="Doležel Petr" userId="decf0999-c963-4311-b507-6fe8ddde9798" providerId="ADAL" clId="{69D93065-BB92-40A5-B344-85DB7D81C4FE}" dt="2025-09-01T13:36:36.060" v="1798" actId="14100"/>
          <ac:cxnSpMkLst>
            <pc:docMk/>
            <pc:sldMk cId="3819649048" sldId="436"/>
            <ac:cxnSpMk id="6" creationId="{1DF46DC0-BA98-5699-497C-D06D73439B2A}"/>
          </ac:cxnSpMkLst>
        </pc:cxnChg>
      </pc:sldChg>
      <pc:sldChg chg="addSp delSp modSp add mod modTransition">
        <pc:chgData name="Doležel Petr" userId="decf0999-c963-4311-b507-6fe8ddde9798" providerId="ADAL" clId="{69D93065-BB92-40A5-B344-85DB7D81C4FE}" dt="2025-09-01T16:32:29.885" v="2698"/>
        <pc:sldMkLst>
          <pc:docMk/>
          <pc:sldMk cId="896083665" sldId="437"/>
        </pc:sldMkLst>
        <pc:spChg chg="del">
          <ac:chgData name="Doležel Petr" userId="decf0999-c963-4311-b507-6fe8ddde9798" providerId="ADAL" clId="{69D93065-BB92-40A5-B344-85DB7D81C4FE}" dt="2025-09-01T13:45:42.704" v="1805" actId="478"/>
          <ac:spMkLst>
            <pc:docMk/>
            <pc:sldMk cId="896083665" sldId="437"/>
            <ac:spMk id="9" creationId="{1EC9657B-E7E3-F2E9-7972-F5BB5FF49365}"/>
          </ac:spMkLst>
        </pc:spChg>
        <pc:graphicFrameChg chg="add mod">
          <ac:chgData name="Doležel Petr" userId="decf0999-c963-4311-b507-6fe8ddde9798" providerId="ADAL" clId="{69D93065-BB92-40A5-B344-85DB7D81C4FE}" dt="2025-09-01T13:46:35.834" v="1808" actId="167"/>
          <ac:graphicFrameMkLst>
            <pc:docMk/>
            <pc:sldMk cId="896083665" sldId="437"/>
            <ac:graphicFrameMk id="4" creationId="{FBEB6501-D45C-8805-D2B3-8A843E653C2F}"/>
          </ac:graphicFrameMkLst>
        </pc:graphicFrameChg>
        <pc:graphicFrameChg chg="del">
          <ac:chgData name="Doležel Petr" userId="decf0999-c963-4311-b507-6fe8ddde9798" providerId="ADAL" clId="{69D93065-BB92-40A5-B344-85DB7D81C4FE}" dt="2025-09-01T13:45:32.125" v="1801" actId="478"/>
          <ac:graphicFrameMkLst>
            <pc:docMk/>
            <pc:sldMk cId="896083665" sldId="437"/>
            <ac:graphicFrameMk id="5" creationId="{8786FBB5-6E70-4676-89F3-1CBAD3F06B52}"/>
          </ac:graphicFrameMkLst>
        </pc:graphicFrameChg>
        <pc:cxnChg chg="mod">
          <ac:chgData name="Doležel Petr" userId="decf0999-c963-4311-b507-6fe8ddde9798" providerId="ADAL" clId="{69D93065-BB92-40A5-B344-85DB7D81C4FE}" dt="2025-09-01T13:46:53.616" v="1842" actId="1038"/>
          <ac:cxnSpMkLst>
            <pc:docMk/>
            <pc:sldMk cId="896083665" sldId="437"/>
            <ac:cxnSpMk id="6" creationId="{0F84E3EE-253E-D439-3BC6-0E1CDA1226B6}"/>
          </ac:cxnSpMkLst>
        </pc:cxnChg>
      </pc:sldChg>
      <pc:sldChg chg="addSp delSp modSp add mod modTransition">
        <pc:chgData name="Doležel Petr" userId="decf0999-c963-4311-b507-6fe8ddde9798" providerId="ADAL" clId="{69D93065-BB92-40A5-B344-85DB7D81C4FE}" dt="2025-09-01T16:32:29.885" v="2698"/>
        <pc:sldMkLst>
          <pc:docMk/>
          <pc:sldMk cId="2392078223" sldId="438"/>
        </pc:sldMkLst>
        <pc:graphicFrameChg chg="del">
          <ac:chgData name="Doležel Petr" userId="decf0999-c963-4311-b507-6fe8ddde9798" providerId="ADAL" clId="{69D93065-BB92-40A5-B344-85DB7D81C4FE}" dt="2025-09-01T15:18:31.611" v="1844" actId="478"/>
          <ac:graphicFrameMkLst>
            <pc:docMk/>
            <pc:sldMk cId="2392078223" sldId="438"/>
            <ac:graphicFrameMk id="4" creationId="{86666A6E-5309-C9D2-F61E-6145DA24FB2B}"/>
          </ac:graphicFrameMkLst>
        </pc:graphicFrameChg>
        <pc:graphicFrameChg chg="add mod modGraphic">
          <ac:chgData name="Doležel Petr" userId="decf0999-c963-4311-b507-6fe8ddde9798" providerId="ADAL" clId="{69D93065-BB92-40A5-B344-85DB7D81C4FE}" dt="2025-09-01T15:29:33.981" v="1872" actId="20577"/>
          <ac:graphicFrameMkLst>
            <pc:docMk/>
            <pc:sldMk cId="2392078223" sldId="438"/>
            <ac:graphicFrameMk id="5" creationId="{8F6EEBE8-BC40-B3F2-9555-A9E73C0EE5D9}"/>
          </ac:graphicFrameMkLst>
        </pc:graphicFrameChg>
        <pc:cxnChg chg="del">
          <ac:chgData name="Doležel Petr" userId="decf0999-c963-4311-b507-6fe8ddde9798" providerId="ADAL" clId="{69D93065-BB92-40A5-B344-85DB7D81C4FE}" dt="2025-09-01T15:18:33.746" v="1845" actId="478"/>
          <ac:cxnSpMkLst>
            <pc:docMk/>
            <pc:sldMk cId="2392078223" sldId="438"/>
            <ac:cxnSpMk id="6" creationId="{5108AA57-9EB6-B2B9-22B9-7CE46DB94F77}"/>
          </ac:cxnSpMkLst>
        </pc:cxnChg>
      </pc:sldChg>
      <pc:sldChg chg="addSp delSp modSp add mod modTransition">
        <pc:chgData name="Doležel Petr" userId="decf0999-c963-4311-b507-6fe8ddde9798" providerId="ADAL" clId="{69D93065-BB92-40A5-B344-85DB7D81C4FE}" dt="2025-09-01T16:32:29.885" v="2698"/>
        <pc:sldMkLst>
          <pc:docMk/>
          <pc:sldMk cId="1555992663" sldId="439"/>
        </pc:sldMkLst>
        <pc:graphicFrameChg chg="add mod">
          <ac:chgData name="Doležel Petr" userId="decf0999-c963-4311-b507-6fe8ddde9798" providerId="ADAL" clId="{69D93065-BB92-40A5-B344-85DB7D81C4FE}" dt="2025-09-01T15:57:02.177" v="1905" actId="255"/>
          <ac:graphicFrameMkLst>
            <pc:docMk/>
            <pc:sldMk cId="1555992663" sldId="439"/>
            <ac:graphicFrameMk id="4" creationId="{BF2C30C4-5DE4-98FD-E50C-0DC24454D41D}"/>
          </ac:graphicFrameMkLst>
        </pc:graphicFrameChg>
        <pc:graphicFrameChg chg="del">
          <ac:chgData name="Doležel Petr" userId="decf0999-c963-4311-b507-6fe8ddde9798" providerId="ADAL" clId="{69D93065-BB92-40A5-B344-85DB7D81C4FE}" dt="2025-09-01T15:56:45.119" v="1900" actId="478"/>
          <ac:graphicFrameMkLst>
            <pc:docMk/>
            <pc:sldMk cId="1555992663" sldId="439"/>
            <ac:graphicFrameMk id="5" creationId="{367E1734-7688-316B-DE9E-76C0D2DA7311}"/>
          </ac:graphicFrameMkLst>
        </pc:graphicFrameChg>
        <pc:cxnChg chg="add mod">
          <ac:chgData name="Doležel Petr" userId="decf0999-c963-4311-b507-6fe8ddde9798" providerId="ADAL" clId="{69D93065-BB92-40A5-B344-85DB7D81C4FE}" dt="2025-09-01T15:57:38.065" v="1908" actId="14100"/>
          <ac:cxnSpMkLst>
            <pc:docMk/>
            <pc:sldMk cId="1555992663" sldId="439"/>
            <ac:cxnSpMk id="6" creationId="{F379CEFF-4F58-ACE5-98CE-BD4EAB5E8D32}"/>
          </ac:cxnSpMkLst>
        </pc:cxnChg>
      </pc:sldChg>
      <pc:sldChg chg="modSp add mod modTransition">
        <pc:chgData name="Doležel Petr" userId="decf0999-c963-4311-b507-6fe8ddde9798" providerId="ADAL" clId="{69D93065-BB92-40A5-B344-85DB7D81C4FE}" dt="2025-09-01T16:32:29.885" v="2698"/>
        <pc:sldMkLst>
          <pc:docMk/>
          <pc:sldMk cId="438090699" sldId="440"/>
        </pc:sldMkLst>
        <pc:spChg chg="mod">
          <ac:chgData name="Doležel Petr" userId="decf0999-c963-4311-b507-6fe8ddde9798" providerId="ADAL" clId="{69D93065-BB92-40A5-B344-85DB7D81C4FE}" dt="2025-09-01T16:04:52.526" v="1916" actId="20577"/>
          <ac:spMkLst>
            <pc:docMk/>
            <pc:sldMk cId="438090699" sldId="440"/>
            <ac:spMk id="2" creationId="{FF95B423-B937-DFAF-F87A-EF627D9BDC71}"/>
          </ac:spMkLst>
        </pc:spChg>
        <pc:spChg chg="mod">
          <ac:chgData name="Doležel Petr" userId="decf0999-c963-4311-b507-6fe8ddde9798" providerId="ADAL" clId="{69D93065-BB92-40A5-B344-85DB7D81C4FE}" dt="2025-09-01T16:19:07.813" v="2378" actId="1035"/>
          <ac:spMkLst>
            <pc:docMk/>
            <pc:sldMk cId="438090699" sldId="440"/>
            <ac:spMk id="4" creationId="{59926F50-4389-7BEC-6304-4754B0A0E5DA}"/>
          </ac:spMkLst>
        </pc:spChg>
        <pc:spChg chg="mod">
          <ac:chgData name="Doležel Petr" userId="decf0999-c963-4311-b507-6fe8ddde9798" providerId="ADAL" clId="{69D93065-BB92-40A5-B344-85DB7D81C4FE}" dt="2025-09-01T16:19:07.813" v="2378" actId="1035"/>
          <ac:spMkLst>
            <pc:docMk/>
            <pc:sldMk cId="438090699" sldId="440"/>
            <ac:spMk id="6" creationId="{0D5B47DF-DDDD-0739-BFB6-6A87341B79CA}"/>
          </ac:spMkLst>
        </pc:spChg>
        <pc:spChg chg="mod">
          <ac:chgData name="Doležel Petr" userId="decf0999-c963-4311-b507-6fe8ddde9798" providerId="ADAL" clId="{69D93065-BB92-40A5-B344-85DB7D81C4FE}" dt="2025-09-01T16:19:07.813" v="2378" actId="1035"/>
          <ac:spMkLst>
            <pc:docMk/>
            <pc:sldMk cId="438090699" sldId="440"/>
            <ac:spMk id="10" creationId="{E4A80045-72D3-9356-8D5B-F59180D9F2D1}"/>
          </ac:spMkLst>
        </pc:spChg>
      </pc:sldChg>
      <pc:sldChg chg="delSp modSp add mod modTransition modAnim">
        <pc:chgData name="Doležel Petr" userId="decf0999-c963-4311-b507-6fe8ddde9798" providerId="ADAL" clId="{69D93065-BB92-40A5-B344-85DB7D81C4FE}" dt="2025-09-02T12:16:21.141" v="2721" actId="478"/>
        <pc:sldMkLst>
          <pc:docMk/>
          <pc:sldMk cId="2247257521" sldId="441"/>
        </pc:sldMkLst>
        <pc:spChg chg="mod">
          <ac:chgData name="Doležel Petr" userId="decf0999-c963-4311-b507-6fe8ddde9798" providerId="ADAL" clId="{69D93065-BB92-40A5-B344-85DB7D81C4FE}" dt="2025-09-01T16:31:29.344" v="2684" actId="20577"/>
          <ac:spMkLst>
            <pc:docMk/>
            <pc:sldMk cId="2247257521" sldId="441"/>
            <ac:spMk id="4" creationId="{31A57C14-3F42-55A0-80A8-EEBBA36B4256}"/>
          </ac:spMkLst>
        </pc:spChg>
        <pc:spChg chg="mod">
          <ac:chgData name="Doležel Petr" userId="decf0999-c963-4311-b507-6fe8ddde9798" providerId="ADAL" clId="{69D93065-BB92-40A5-B344-85DB7D81C4FE}" dt="2025-09-01T16:21:22.458" v="2410" actId="14100"/>
          <ac:spMkLst>
            <pc:docMk/>
            <pc:sldMk cId="2247257521" sldId="441"/>
            <ac:spMk id="6" creationId="{8D653F29-EB54-8594-5C2B-D929F92CDAF4}"/>
          </ac:spMkLst>
        </pc:spChg>
        <pc:spChg chg="mod">
          <ac:chgData name="Doležel Petr" userId="decf0999-c963-4311-b507-6fe8ddde9798" providerId="ADAL" clId="{69D93065-BB92-40A5-B344-85DB7D81C4FE}" dt="2025-09-01T16:21:14.301" v="2408" actId="20577"/>
          <ac:spMkLst>
            <pc:docMk/>
            <pc:sldMk cId="2247257521" sldId="441"/>
            <ac:spMk id="10" creationId="{5195A534-A95E-6C90-C08B-CECA14CE0B11}"/>
          </ac:spMkLst>
        </pc:spChg>
        <pc:picChg chg="del">
          <ac:chgData name="Doležel Petr" userId="decf0999-c963-4311-b507-6fe8ddde9798" providerId="ADAL" clId="{69D93065-BB92-40A5-B344-85DB7D81C4FE}" dt="2025-09-02T12:16:21.141" v="2721" actId="478"/>
          <ac:picMkLst>
            <pc:docMk/>
            <pc:sldMk cId="2247257521" sldId="441"/>
            <ac:picMk id="3" creationId="{A5F263E8-E8BD-061C-6276-410ED5FE6065}"/>
          </ac:picMkLst>
        </pc:picChg>
      </pc:sldChg>
      <pc:sldChg chg="delSp add del mod">
        <pc:chgData name="Doležel Petr" userId="decf0999-c963-4311-b507-6fe8ddde9798" providerId="ADAL" clId="{69D93065-BB92-40A5-B344-85DB7D81C4FE}" dt="2025-09-02T12:14:12.062" v="2720" actId="47"/>
        <pc:sldMkLst>
          <pc:docMk/>
          <pc:sldMk cId="2394015353" sldId="442"/>
        </pc:sldMkLst>
        <pc:spChg chg="del">
          <ac:chgData name="Doležel Petr" userId="decf0999-c963-4311-b507-6fe8ddde9798" providerId="ADAL" clId="{69D93065-BB92-40A5-B344-85DB7D81C4FE}" dt="2025-09-02T12:11:51.642" v="2718" actId="478"/>
          <ac:spMkLst>
            <pc:docMk/>
            <pc:sldMk cId="2394015353" sldId="442"/>
            <ac:spMk id="4" creationId="{17DFE9F6-6E09-FCA1-899E-FF165D4AE361}"/>
          </ac:spMkLst>
        </pc:spChg>
        <pc:spChg chg="del">
          <ac:chgData name="Doležel Petr" userId="decf0999-c963-4311-b507-6fe8ddde9798" providerId="ADAL" clId="{69D93065-BB92-40A5-B344-85DB7D81C4FE}" dt="2025-09-02T12:11:49.048" v="2717" actId="478"/>
          <ac:spMkLst>
            <pc:docMk/>
            <pc:sldMk cId="2394015353" sldId="442"/>
            <ac:spMk id="6" creationId="{CD0ED678-E346-75CD-768C-39D7334E8487}"/>
          </ac:spMkLst>
        </pc:spChg>
        <pc:spChg chg="del">
          <ac:chgData name="Doležel Petr" userId="decf0999-c963-4311-b507-6fe8ddde9798" providerId="ADAL" clId="{69D93065-BB92-40A5-B344-85DB7D81C4FE}" dt="2025-09-02T12:11:48.478" v="2716" actId="478"/>
          <ac:spMkLst>
            <pc:docMk/>
            <pc:sldMk cId="2394015353" sldId="442"/>
            <ac:spMk id="10" creationId="{C1941CFD-B5EA-DAB8-D2DC-D03EF39DED7F}"/>
          </ac:spMkLst>
        </pc:spChg>
        <pc:picChg chg="del">
          <ac:chgData name="Doležel Petr" userId="decf0999-c963-4311-b507-6fe8ddde9798" providerId="ADAL" clId="{69D93065-BB92-40A5-B344-85DB7D81C4FE}" dt="2025-09-02T12:11:52.971" v="2719" actId="478"/>
          <ac:picMkLst>
            <pc:docMk/>
            <pc:sldMk cId="2394015353" sldId="442"/>
            <ac:picMk id="3" creationId="{0A1F9124-497C-6772-5FF4-2405F31B3331}"/>
          </ac:picMkLst>
        </pc:picChg>
      </pc:sldChg>
    </pc:docChg>
  </pc:docChgLst>
  <pc:docChgLst>
    <pc:chgData name="Dolezel Petr" userId="decf0999-c963-4311-b507-6fe8ddde9798" providerId="ADAL" clId="{3154BDF2-E453-42D3-A216-EAB72B6AEFC2}"/>
    <pc:docChg chg="undo custSel addSld modSld">
      <pc:chgData name="Dolezel Petr" userId="decf0999-c963-4311-b507-6fe8ddde9798" providerId="ADAL" clId="{3154BDF2-E453-42D3-A216-EAB72B6AEFC2}" dt="2024-06-11T15:35:34.163" v="938" actId="113"/>
      <pc:docMkLst>
        <pc:docMk/>
      </pc:docMkLst>
      <pc:sldChg chg="modSp mod">
        <pc:chgData name="Dolezel Petr" userId="decf0999-c963-4311-b507-6fe8ddde9798" providerId="ADAL" clId="{3154BDF2-E453-42D3-A216-EAB72B6AEFC2}" dt="2024-06-11T09:33:15.716" v="49" actId="20577"/>
        <pc:sldMkLst>
          <pc:docMk/>
          <pc:sldMk cId="292446868" sldId="256"/>
        </pc:sldMkLst>
      </pc:sldChg>
      <pc:sldChg chg="addSp delSp modSp mod">
        <pc:chgData name="Dolezel Petr" userId="decf0999-c963-4311-b507-6fe8ddde9798" providerId="ADAL" clId="{3154BDF2-E453-42D3-A216-EAB72B6AEFC2}" dt="2024-06-11T15:34:05.840" v="937" actId="113"/>
        <pc:sldMkLst>
          <pc:docMk/>
          <pc:sldMk cId="2902183950" sldId="300"/>
        </pc:sldMkLst>
      </pc:sldChg>
      <pc:sldChg chg="add">
        <pc:chgData name="Dolezel Petr" userId="decf0999-c963-4311-b507-6fe8ddde9798" providerId="ADAL" clId="{3154BDF2-E453-42D3-A216-EAB72B6AEFC2}" dt="2024-06-11T07:44:22.048" v="0"/>
        <pc:sldMkLst>
          <pc:docMk/>
          <pc:sldMk cId="2530535366" sldId="323"/>
        </pc:sldMkLst>
      </pc:sldChg>
      <pc:sldChg chg="delSp modSp add mod">
        <pc:chgData name="Dolezel Petr" userId="decf0999-c963-4311-b507-6fe8ddde9798" providerId="ADAL" clId="{3154BDF2-E453-42D3-A216-EAB72B6AEFC2}" dt="2024-06-11T07:45:15.085" v="2" actId="20577"/>
        <pc:sldMkLst>
          <pc:docMk/>
          <pc:sldMk cId="3715551054" sldId="324"/>
        </pc:sldMkLst>
      </pc:sldChg>
      <pc:sldChg chg="modSp add mod">
        <pc:chgData name="Dolezel Petr" userId="decf0999-c963-4311-b507-6fe8ddde9798" providerId="ADAL" clId="{3154BDF2-E453-42D3-A216-EAB72B6AEFC2}" dt="2024-06-11T09:31:56.669" v="40"/>
        <pc:sldMkLst>
          <pc:docMk/>
          <pc:sldMk cId="2044659227" sldId="325"/>
        </pc:sldMkLst>
      </pc:sldChg>
      <pc:sldChg chg="addSp delSp modSp add mod">
        <pc:chgData name="Dolezel Petr" userId="decf0999-c963-4311-b507-6fe8ddde9798" providerId="ADAL" clId="{3154BDF2-E453-42D3-A216-EAB72B6AEFC2}" dt="2024-06-11T15:33:33.076" v="936" actId="113"/>
        <pc:sldMkLst>
          <pc:docMk/>
          <pc:sldMk cId="3078556712" sldId="326"/>
        </pc:sldMkLst>
      </pc:sldChg>
      <pc:sldChg chg="delSp modSp add mod">
        <pc:chgData name="Dolezel Petr" userId="decf0999-c963-4311-b507-6fe8ddde9798" providerId="ADAL" clId="{3154BDF2-E453-42D3-A216-EAB72B6AEFC2}" dt="2024-06-11T15:33:29.629" v="935" actId="113"/>
        <pc:sldMkLst>
          <pc:docMk/>
          <pc:sldMk cId="2253715542" sldId="327"/>
        </pc:sldMkLst>
      </pc:sldChg>
      <pc:sldChg chg="modSp add mod">
        <pc:chgData name="Dolezel Petr" userId="decf0999-c963-4311-b507-6fe8ddde9798" providerId="ADAL" clId="{3154BDF2-E453-42D3-A216-EAB72B6AEFC2}" dt="2024-06-11T15:33:26.099" v="934" actId="113"/>
        <pc:sldMkLst>
          <pc:docMk/>
          <pc:sldMk cId="598166512" sldId="328"/>
        </pc:sldMkLst>
      </pc:sldChg>
      <pc:sldChg chg="addSp modSp add mod modAnim">
        <pc:chgData name="Dolezel Petr" userId="decf0999-c963-4311-b507-6fe8ddde9798" providerId="ADAL" clId="{3154BDF2-E453-42D3-A216-EAB72B6AEFC2}" dt="2024-06-11T15:35:34.163" v="938" actId="113"/>
        <pc:sldMkLst>
          <pc:docMk/>
          <pc:sldMk cId="358315251" sldId="329"/>
        </pc:sldMkLst>
      </pc:sldChg>
    </pc:docChg>
  </pc:docChgLst>
  <pc:docChgLst>
    <pc:chgData name="Dolezel Petr" userId="decf0999-c963-4311-b507-6fe8ddde9798" providerId="ADAL" clId="{E44B8510-61CC-4B02-980B-90BDAB7070A4}"/>
    <pc:docChg chg="undo custSel addSld delSld modSld">
      <pc:chgData name="Dolezel Petr" userId="decf0999-c963-4311-b507-6fe8ddde9798" providerId="ADAL" clId="{E44B8510-61CC-4B02-980B-90BDAB7070A4}" dt="2024-09-03T14:41:18.915" v="4556" actId="20577"/>
      <pc:docMkLst>
        <pc:docMk/>
      </pc:docMkLst>
      <pc:sldChg chg="del">
        <pc:chgData name="Dolezel Petr" userId="decf0999-c963-4311-b507-6fe8ddde9798" providerId="ADAL" clId="{E44B8510-61CC-4B02-980B-90BDAB7070A4}" dt="2024-09-03T12:36:59.366" v="4078" actId="47"/>
        <pc:sldMkLst>
          <pc:docMk/>
          <pc:sldMk cId="292446868" sldId="256"/>
        </pc:sldMkLst>
      </pc:sldChg>
      <pc:sldChg chg="modTransition">
        <pc:chgData name="Dolezel Petr" userId="decf0999-c963-4311-b507-6fe8ddde9798" providerId="ADAL" clId="{E44B8510-61CC-4B02-980B-90BDAB7070A4}" dt="2024-09-03T12:37:42.210" v="4106"/>
        <pc:sldMkLst>
          <pc:docMk/>
          <pc:sldMk cId="3519069528" sldId="264"/>
        </pc:sldMkLst>
      </pc:sldChg>
      <pc:sldChg chg="del">
        <pc:chgData name="Dolezel Petr" userId="decf0999-c963-4311-b507-6fe8ddde9798" providerId="ADAL" clId="{E44B8510-61CC-4B02-980B-90BDAB7070A4}" dt="2024-09-03T12:37:05.744" v="4082" actId="47"/>
        <pc:sldMkLst>
          <pc:docMk/>
          <pc:sldMk cId="2902183950" sldId="300"/>
        </pc:sldMkLst>
      </pc:sldChg>
      <pc:sldChg chg="del">
        <pc:chgData name="Dolezel Petr" userId="decf0999-c963-4311-b507-6fe8ddde9798" providerId="ADAL" clId="{E44B8510-61CC-4B02-980B-90BDAB7070A4}" dt="2024-09-03T12:37:03.477" v="4080" actId="47"/>
        <pc:sldMkLst>
          <pc:docMk/>
          <pc:sldMk cId="4141373536" sldId="313"/>
        </pc:sldMkLst>
      </pc:sldChg>
      <pc:sldChg chg="del">
        <pc:chgData name="Dolezel Petr" userId="decf0999-c963-4311-b507-6fe8ddde9798" providerId="ADAL" clId="{E44B8510-61CC-4B02-980B-90BDAB7070A4}" dt="2024-09-03T12:37:08.821" v="4090" actId="47"/>
        <pc:sldMkLst>
          <pc:docMk/>
          <pc:sldMk cId="1248669777" sldId="315"/>
        </pc:sldMkLst>
      </pc:sldChg>
      <pc:sldChg chg="modSp mod modTransition">
        <pc:chgData name="Dolezel Petr" userId="decf0999-c963-4311-b507-6fe8ddde9798" providerId="ADAL" clId="{E44B8510-61CC-4B02-980B-90BDAB7070A4}" dt="2024-09-03T14:41:18.915" v="4556" actId="20577"/>
        <pc:sldMkLst>
          <pc:docMk/>
          <pc:sldMk cId="2530535366" sldId="323"/>
        </pc:sldMkLst>
      </pc:sldChg>
      <pc:sldChg chg="addSp delSp modSp mod modTransition modAnim">
        <pc:chgData name="Dolezel Petr" userId="decf0999-c963-4311-b507-6fe8ddde9798" providerId="ADAL" clId="{E44B8510-61CC-4B02-980B-90BDAB7070A4}" dt="2024-09-03T12:37:42.210" v="4106"/>
        <pc:sldMkLst>
          <pc:docMk/>
          <pc:sldMk cId="3715551054" sldId="324"/>
        </pc:sldMkLst>
      </pc:sldChg>
      <pc:sldChg chg="del">
        <pc:chgData name="Dolezel Petr" userId="decf0999-c963-4311-b507-6fe8ddde9798" providerId="ADAL" clId="{E44B8510-61CC-4B02-980B-90BDAB7070A4}" dt="2024-09-03T12:36:58.402" v="4077" actId="47"/>
        <pc:sldMkLst>
          <pc:docMk/>
          <pc:sldMk cId="2044659227" sldId="325"/>
        </pc:sldMkLst>
      </pc:sldChg>
      <pc:sldChg chg="del">
        <pc:chgData name="Dolezel Petr" userId="decf0999-c963-4311-b507-6fe8ddde9798" providerId="ADAL" clId="{E44B8510-61CC-4B02-980B-90BDAB7070A4}" dt="2024-09-03T12:37:06.157" v="4083" actId="47"/>
        <pc:sldMkLst>
          <pc:docMk/>
          <pc:sldMk cId="3078556712" sldId="326"/>
        </pc:sldMkLst>
      </pc:sldChg>
      <pc:sldChg chg="del">
        <pc:chgData name="Dolezel Petr" userId="decf0999-c963-4311-b507-6fe8ddde9798" providerId="ADAL" clId="{E44B8510-61CC-4B02-980B-90BDAB7070A4}" dt="2024-09-03T12:37:06.519" v="4084" actId="47"/>
        <pc:sldMkLst>
          <pc:docMk/>
          <pc:sldMk cId="2253715542" sldId="327"/>
        </pc:sldMkLst>
      </pc:sldChg>
      <pc:sldChg chg="del">
        <pc:chgData name="Dolezel Petr" userId="decf0999-c963-4311-b507-6fe8ddde9798" providerId="ADAL" clId="{E44B8510-61CC-4B02-980B-90BDAB7070A4}" dt="2024-09-03T12:37:06.871" v="4085" actId="47"/>
        <pc:sldMkLst>
          <pc:docMk/>
          <pc:sldMk cId="598166512" sldId="328"/>
        </pc:sldMkLst>
      </pc:sldChg>
      <pc:sldChg chg="del">
        <pc:chgData name="Dolezel Petr" userId="decf0999-c963-4311-b507-6fe8ddde9798" providerId="ADAL" clId="{E44B8510-61CC-4B02-980B-90BDAB7070A4}" dt="2024-09-03T12:37:07.308" v="4086" actId="47"/>
        <pc:sldMkLst>
          <pc:docMk/>
          <pc:sldMk cId="358315251" sldId="329"/>
        </pc:sldMkLst>
      </pc:sldChg>
      <pc:sldChg chg="del">
        <pc:chgData name="Dolezel Petr" userId="decf0999-c963-4311-b507-6fe8ddde9798" providerId="ADAL" clId="{E44B8510-61CC-4B02-980B-90BDAB7070A4}" dt="2024-09-03T12:37:07.672" v="4087" actId="47"/>
        <pc:sldMkLst>
          <pc:docMk/>
          <pc:sldMk cId="4280966030" sldId="330"/>
        </pc:sldMkLst>
      </pc:sldChg>
      <pc:sldChg chg="del">
        <pc:chgData name="Dolezel Petr" userId="decf0999-c963-4311-b507-6fe8ddde9798" providerId="ADAL" clId="{E44B8510-61CC-4B02-980B-90BDAB7070A4}" dt="2024-09-03T12:37:08.050" v="4088" actId="47"/>
        <pc:sldMkLst>
          <pc:docMk/>
          <pc:sldMk cId="366390166" sldId="331"/>
        </pc:sldMkLst>
      </pc:sldChg>
      <pc:sldChg chg="del">
        <pc:chgData name="Dolezel Petr" userId="decf0999-c963-4311-b507-6fe8ddde9798" providerId="ADAL" clId="{E44B8510-61CC-4B02-980B-90BDAB7070A4}" dt="2024-09-03T12:37:08.428" v="4089" actId="47"/>
        <pc:sldMkLst>
          <pc:docMk/>
          <pc:sldMk cId="1717104778" sldId="332"/>
        </pc:sldMkLst>
      </pc:sldChg>
      <pc:sldChg chg="del">
        <pc:chgData name="Dolezel Petr" userId="decf0999-c963-4311-b507-6fe8ddde9798" providerId="ADAL" clId="{E44B8510-61CC-4B02-980B-90BDAB7070A4}" dt="2024-09-03T12:37:04.923" v="4081" actId="47"/>
        <pc:sldMkLst>
          <pc:docMk/>
          <pc:sldMk cId="139982484" sldId="333"/>
        </pc:sldMkLst>
      </pc:sldChg>
      <pc:sldChg chg="del">
        <pc:chgData name="Dolezel Petr" userId="decf0999-c963-4311-b507-6fe8ddde9798" providerId="ADAL" clId="{E44B8510-61CC-4B02-980B-90BDAB7070A4}" dt="2024-09-03T12:37:02.244" v="4079" actId="47"/>
        <pc:sldMkLst>
          <pc:docMk/>
          <pc:sldMk cId="3553954992" sldId="334"/>
        </pc:sldMkLst>
      </pc:sldChg>
      <pc:sldChg chg="del">
        <pc:chgData name="Dolezel Petr" userId="decf0999-c963-4311-b507-6fe8ddde9798" providerId="ADAL" clId="{E44B8510-61CC-4B02-980B-90BDAB7070A4}" dt="2024-09-03T12:37:09.183" v="4091" actId="47"/>
        <pc:sldMkLst>
          <pc:docMk/>
          <pc:sldMk cId="1927161940" sldId="335"/>
        </pc:sldMkLst>
      </pc:sldChg>
      <pc:sldChg chg="del">
        <pc:chgData name="Dolezel Petr" userId="decf0999-c963-4311-b507-6fe8ddde9798" providerId="ADAL" clId="{E44B8510-61CC-4B02-980B-90BDAB7070A4}" dt="2024-09-03T12:37:09.529" v="4092" actId="47"/>
        <pc:sldMkLst>
          <pc:docMk/>
          <pc:sldMk cId="2690131065" sldId="336"/>
        </pc:sldMkLst>
      </pc:sldChg>
      <pc:sldChg chg="del">
        <pc:chgData name="Dolezel Petr" userId="decf0999-c963-4311-b507-6fe8ddde9798" providerId="ADAL" clId="{E44B8510-61CC-4B02-980B-90BDAB7070A4}" dt="2024-09-03T12:37:09.859" v="4093" actId="47"/>
        <pc:sldMkLst>
          <pc:docMk/>
          <pc:sldMk cId="2203264600" sldId="337"/>
        </pc:sldMkLst>
      </pc:sldChg>
      <pc:sldChg chg="del">
        <pc:chgData name="Dolezel Petr" userId="decf0999-c963-4311-b507-6fe8ddde9798" providerId="ADAL" clId="{E44B8510-61CC-4B02-980B-90BDAB7070A4}" dt="2024-09-03T12:37:10.190" v="4094" actId="47"/>
        <pc:sldMkLst>
          <pc:docMk/>
          <pc:sldMk cId="4089077913" sldId="338"/>
        </pc:sldMkLst>
      </pc:sldChg>
      <pc:sldChg chg="del">
        <pc:chgData name="Dolezel Petr" userId="decf0999-c963-4311-b507-6fe8ddde9798" providerId="ADAL" clId="{E44B8510-61CC-4B02-980B-90BDAB7070A4}" dt="2024-09-03T12:37:10.585" v="4095" actId="47"/>
        <pc:sldMkLst>
          <pc:docMk/>
          <pc:sldMk cId="3671759744" sldId="339"/>
        </pc:sldMkLst>
      </pc:sldChg>
      <pc:sldChg chg="del">
        <pc:chgData name="Dolezel Petr" userId="decf0999-c963-4311-b507-6fe8ddde9798" providerId="ADAL" clId="{E44B8510-61CC-4B02-980B-90BDAB7070A4}" dt="2024-09-03T12:37:10.948" v="4096" actId="47"/>
        <pc:sldMkLst>
          <pc:docMk/>
          <pc:sldMk cId="2104183756" sldId="340"/>
        </pc:sldMkLst>
      </pc:sldChg>
      <pc:sldChg chg="del">
        <pc:chgData name="Dolezel Petr" userId="decf0999-c963-4311-b507-6fe8ddde9798" providerId="ADAL" clId="{E44B8510-61CC-4B02-980B-90BDAB7070A4}" dt="2024-09-03T12:37:11.326" v="4097" actId="47"/>
        <pc:sldMkLst>
          <pc:docMk/>
          <pc:sldMk cId="2511116236" sldId="341"/>
        </pc:sldMkLst>
      </pc:sldChg>
      <pc:sldChg chg="del">
        <pc:chgData name="Dolezel Petr" userId="decf0999-c963-4311-b507-6fe8ddde9798" providerId="ADAL" clId="{E44B8510-61CC-4B02-980B-90BDAB7070A4}" dt="2024-09-03T12:37:11.688" v="4098" actId="47"/>
        <pc:sldMkLst>
          <pc:docMk/>
          <pc:sldMk cId="4201177516" sldId="342"/>
        </pc:sldMkLst>
      </pc:sldChg>
      <pc:sldChg chg="del">
        <pc:chgData name="Dolezel Petr" userId="decf0999-c963-4311-b507-6fe8ddde9798" providerId="ADAL" clId="{E44B8510-61CC-4B02-980B-90BDAB7070A4}" dt="2024-09-03T12:37:12.729" v="4099" actId="47"/>
        <pc:sldMkLst>
          <pc:docMk/>
          <pc:sldMk cId="1724469097" sldId="343"/>
        </pc:sldMkLst>
      </pc:sldChg>
      <pc:sldChg chg="del">
        <pc:chgData name="Dolezel Petr" userId="decf0999-c963-4311-b507-6fe8ddde9798" providerId="ADAL" clId="{E44B8510-61CC-4B02-980B-90BDAB7070A4}" dt="2024-09-03T12:37:13.028" v="4100" actId="47"/>
        <pc:sldMkLst>
          <pc:docMk/>
          <pc:sldMk cId="1736380234" sldId="344"/>
        </pc:sldMkLst>
      </pc:sldChg>
      <pc:sldChg chg="del">
        <pc:chgData name="Dolezel Petr" userId="decf0999-c963-4311-b507-6fe8ddde9798" providerId="ADAL" clId="{E44B8510-61CC-4B02-980B-90BDAB7070A4}" dt="2024-09-03T12:37:13.564" v="4101" actId="47"/>
        <pc:sldMkLst>
          <pc:docMk/>
          <pc:sldMk cId="2302427288" sldId="345"/>
        </pc:sldMkLst>
      </pc:sldChg>
      <pc:sldChg chg="del">
        <pc:chgData name="Dolezel Petr" userId="decf0999-c963-4311-b507-6fe8ddde9798" providerId="ADAL" clId="{E44B8510-61CC-4B02-980B-90BDAB7070A4}" dt="2024-09-03T12:37:14.036" v="4102" actId="47"/>
        <pc:sldMkLst>
          <pc:docMk/>
          <pc:sldMk cId="4004460756" sldId="346"/>
        </pc:sldMkLst>
      </pc:sldChg>
      <pc:sldChg chg="del">
        <pc:chgData name="Dolezel Petr" userId="decf0999-c963-4311-b507-6fe8ddde9798" providerId="ADAL" clId="{E44B8510-61CC-4B02-980B-90BDAB7070A4}" dt="2024-09-03T12:37:14.398" v="4103" actId="47"/>
        <pc:sldMkLst>
          <pc:docMk/>
          <pc:sldMk cId="1088646586" sldId="347"/>
        </pc:sldMkLst>
      </pc:sldChg>
      <pc:sldChg chg="del">
        <pc:chgData name="Dolezel Petr" userId="decf0999-c963-4311-b507-6fe8ddde9798" providerId="ADAL" clId="{E44B8510-61CC-4B02-980B-90BDAB7070A4}" dt="2024-09-03T12:37:14.761" v="4104" actId="47"/>
        <pc:sldMkLst>
          <pc:docMk/>
          <pc:sldMk cId="1358509781" sldId="348"/>
        </pc:sldMkLst>
      </pc:sldChg>
      <pc:sldChg chg="del">
        <pc:chgData name="Dolezel Petr" userId="decf0999-c963-4311-b507-6fe8ddde9798" providerId="ADAL" clId="{E44B8510-61CC-4B02-980B-90BDAB7070A4}" dt="2024-09-03T12:37:16.575" v="4105" actId="47"/>
        <pc:sldMkLst>
          <pc:docMk/>
          <pc:sldMk cId="721253433" sldId="349"/>
        </pc:sldMkLst>
      </pc:sldChg>
      <pc:sldChg chg="addSp delSp modSp add mod modTransition">
        <pc:chgData name="Dolezel Petr" userId="decf0999-c963-4311-b507-6fe8ddde9798" providerId="ADAL" clId="{E44B8510-61CC-4B02-980B-90BDAB7070A4}" dt="2024-09-03T12:37:42.210" v="4106"/>
        <pc:sldMkLst>
          <pc:docMk/>
          <pc:sldMk cId="1119925062" sldId="367"/>
        </pc:sldMkLst>
      </pc:sldChg>
      <pc:sldChg chg="addSp delSp modSp add mod modTransition delAnim modAnim">
        <pc:chgData name="Dolezel Petr" userId="decf0999-c963-4311-b507-6fe8ddde9798" providerId="ADAL" clId="{E44B8510-61CC-4B02-980B-90BDAB7070A4}" dt="2024-09-03T12:37:42.210" v="4106"/>
        <pc:sldMkLst>
          <pc:docMk/>
          <pc:sldMk cId="3076226600" sldId="368"/>
        </pc:sldMkLst>
      </pc:sldChg>
      <pc:sldChg chg="addSp delSp modSp add mod modTransition delAnim modAnim">
        <pc:chgData name="Dolezel Petr" userId="decf0999-c963-4311-b507-6fe8ddde9798" providerId="ADAL" clId="{E44B8510-61CC-4B02-980B-90BDAB7070A4}" dt="2024-09-03T12:37:42.210" v="4106"/>
        <pc:sldMkLst>
          <pc:docMk/>
          <pc:sldMk cId="3348092571" sldId="369"/>
        </pc:sldMkLst>
      </pc:sldChg>
      <pc:sldChg chg="add del">
        <pc:chgData name="Dolezel Petr" userId="decf0999-c963-4311-b507-6fe8ddde9798" providerId="ADAL" clId="{E44B8510-61CC-4B02-980B-90BDAB7070A4}" dt="2024-08-30T10:50:56.687" v="715"/>
        <pc:sldMkLst>
          <pc:docMk/>
          <pc:sldMk cId="500685966" sldId="370"/>
        </pc:sldMkLst>
      </pc:sldChg>
      <pc:sldChg chg="addSp delSp modSp add mod modTransition delAnim">
        <pc:chgData name="Dolezel Petr" userId="decf0999-c963-4311-b507-6fe8ddde9798" providerId="ADAL" clId="{E44B8510-61CC-4B02-980B-90BDAB7070A4}" dt="2024-09-03T12:37:42.210" v="4106"/>
        <pc:sldMkLst>
          <pc:docMk/>
          <pc:sldMk cId="622059443" sldId="370"/>
        </pc:sldMkLst>
      </pc:sldChg>
      <pc:sldChg chg="addSp delSp modSp add mod modTransition delAnim modAnim">
        <pc:chgData name="Dolezel Petr" userId="decf0999-c963-4311-b507-6fe8ddde9798" providerId="ADAL" clId="{E44B8510-61CC-4B02-980B-90BDAB7070A4}" dt="2024-09-03T12:37:42.210" v="4106"/>
        <pc:sldMkLst>
          <pc:docMk/>
          <pc:sldMk cId="2780682013" sldId="371"/>
        </pc:sldMkLst>
      </pc:sldChg>
      <pc:sldChg chg="addSp delSp modSp add mod modTransition delAnim modAnim">
        <pc:chgData name="Dolezel Petr" userId="decf0999-c963-4311-b507-6fe8ddde9798" providerId="ADAL" clId="{E44B8510-61CC-4B02-980B-90BDAB7070A4}" dt="2024-09-03T12:37:42.210" v="4106"/>
        <pc:sldMkLst>
          <pc:docMk/>
          <pc:sldMk cId="2557416169" sldId="372"/>
        </pc:sldMkLst>
      </pc:sldChg>
      <pc:sldChg chg="addSp delSp modSp add mod modTransition delAnim modAnim">
        <pc:chgData name="Dolezel Petr" userId="decf0999-c963-4311-b507-6fe8ddde9798" providerId="ADAL" clId="{E44B8510-61CC-4B02-980B-90BDAB7070A4}" dt="2024-09-03T12:37:42.210" v="4106"/>
        <pc:sldMkLst>
          <pc:docMk/>
          <pc:sldMk cId="1227529618" sldId="373"/>
        </pc:sldMkLst>
      </pc:sldChg>
      <pc:sldChg chg="delSp modSp add mod modTransition delAnim">
        <pc:chgData name="Dolezel Petr" userId="decf0999-c963-4311-b507-6fe8ddde9798" providerId="ADAL" clId="{E44B8510-61CC-4B02-980B-90BDAB7070A4}" dt="2024-09-03T12:37:42.210" v="4106"/>
        <pc:sldMkLst>
          <pc:docMk/>
          <pc:sldMk cId="806140265" sldId="374"/>
        </pc:sldMkLst>
      </pc:sldChg>
      <pc:sldChg chg="addSp delSp modSp add mod modTransition addAnim delAnim modAnim">
        <pc:chgData name="Dolezel Petr" userId="decf0999-c963-4311-b507-6fe8ddde9798" providerId="ADAL" clId="{E44B8510-61CC-4B02-980B-90BDAB7070A4}" dt="2024-09-03T12:37:42.210" v="4106"/>
        <pc:sldMkLst>
          <pc:docMk/>
          <pc:sldMk cId="3976276079" sldId="375"/>
        </pc:sldMkLst>
      </pc:sldChg>
      <pc:sldChg chg="addSp delSp modSp add mod modTransition delAnim">
        <pc:chgData name="Dolezel Petr" userId="decf0999-c963-4311-b507-6fe8ddde9798" providerId="ADAL" clId="{E44B8510-61CC-4B02-980B-90BDAB7070A4}" dt="2024-09-03T12:37:42.210" v="4106"/>
        <pc:sldMkLst>
          <pc:docMk/>
          <pc:sldMk cId="1889318048" sldId="376"/>
        </pc:sldMkLst>
      </pc:sldChg>
      <pc:sldChg chg="addSp delSp modSp add mod modTransition">
        <pc:chgData name="Dolezel Petr" userId="decf0999-c963-4311-b507-6fe8ddde9798" providerId="ADAL" clId="{E44B8510-61CC-4B02-980B-90BDAB7070A4}" dt="2024-09-03T12:37:42.210" v="4106"/>
        <pc:sldMkLst>
          <pc:docMk/>
          <pc:sldMk cId="3944527607" sldId="377"/>
        </pc:sldMkLst>
      </pc:sldChg>
      <pc:sldChg chg="addSp delSp modSp add mod modTransition modAnim">
        <pc:chgData name="Dolezel Petr" userId="decf0999-c963-4311-b507-6fe8ddde9798" providerId="ADAL" clId="{E44B8510-61CC-4B02-980B-90BDAB7070A4}" dt="2024-09-03T12:37:42.210" v="4106"/>
        <pc:sldMkLst>
          <pc:docMk/>
          <pc:sldMk cId="1834121972" sldId="378"/>
        </pc:sldMkLst>
      </pc:sldChg>
      <pc:sldChg chg="addSp delSp modSp add mod modTransition delAnim">
        <pc:chgData name="Dolezel Petr" userId="decf0999-c963-4311-b507-6fe8ddde9798" providerId="ADAL" clId="{E44B8510-61CC-4B02-980B-90BDAB7070A4}" dt="2024-09-03T12:37:42.210" v="4106"/>
        <pc:sldMkLst>
          <pc:docMk/>
          <pc:sldMk cId="3197694363" sldId="379"/>
        </pc:sldMkLst>
      </pc:sldChg>
      <pc:sldChg chg="addSp delSp modSp add mod modTransition">
        <pc:chgData name="Dolezel Petr" userId="decf0999-c963-4311-b507-6fe8ddde9798" providerId="ADAL" clId="{E44B8510-61CC-4B02-980B-90BDAB7070A4}" dt="2024-09-03T12:37:42.210" v="4106"/>
        <pc:sldMkLst>
          <pc:docMk/>
          <pc:sldMk cId="83744921" sldId="380"/>
        </pc:sldMkLst>
      </pc:sldChg>
      <pc:sldChg chg="addSp delSp modSp add mod modTransition delAnim modAnim">
        <pc:chgData name="Dolezel Petr" userId="decf0999-c963-4311-b507-6fe8ddde9798" providerId="ADAL" clId="{E44B8510-61CC-4B02-980B-90BDAB7070A4}" dt="2024-09-03T12:37:42.210" v="4106"/>
        <pc:sldMkLst>
          <pc:docMk/>
          <pc:sldMk cId="1520293096" sldId="381"/>
        </pc:sldMkLst>
      </pc:sldChg>
      <pc:sldChg chg="addSp delSp modSp add mod modTransition delAnim modAnim">
        <pc:chgData name="Dolezel Petr" userId="decf0999-c963-4311-b507-6fe8ddde9798" providerId="ADAL" clId="{E44B8510-61CC-4B02-980B-90BDAB7070A4}" dt="2024-09-03T12:37:42.210" v="4106"/>
        <pc:sldMkLst>
          <pc:docMk/>
          <pc:sldMk cId="3262963843" sldId="382"/>
        </pc:sldMkLst>
      </pc:sldChg>
      <pc:sldChg chg="addSp delSp modSp add mod modTransition delAnim modAnim">
        <pc:chgData name="Dolezel Petr" userId="decf0999-c963-4311-b507-6fe8ddde9798" providerId="ADAL" clId="{E44B8510-61CC-4B02-980B-90BDAB7070A4}" dt="2024-09-03T12:37:42.210" v="4106"/>
        <pc:sldMkLst>
          <pc:docMk/>
          <pc:sldMk cId="3508047786" sldId="383"/>
        </pc:sldMkLst>
      </pc:sldChg>
      <pc:sldChg chg="modSp add mod modTransition">
        <pc:chgData name="Dolezel Petr" userId="decf0999-c963-4311-b507-6fe8ddde9798" providerId="ADAL" clId="{E44B8510-61CC-4B02-980B-90BDAB7070A4}" dt="2024-09-03T13:08:16.433" v="4521" actId="20577"/>
        <pc:sldMkLst>
          <pc:docMk/>
          <pc:sldMk cId="2617882843" sldId="384"/>
        </pc:sldMkLst>
      </pc:sldChg>
      <pc:sldChg chg="add del">
        <pc:chgData name="Dolezel Petr" userId="decf0999-c963-4311-b507-6fe8ddde9798" providerId="ADAL" clId="{E44B8510-61CC-4B02-980B-90BDAB7070A4}" dt="2024-09-03T10:27:34.368" v="3655" actId="47"/>
        <pc:sldMkLst>
          <pc:docMk/>
          <pc:sldMk cId="349640495" sldId="385"/>
        </pc:sldMkLst>
      </pc:sldChg>
      <pc:sldChg chg="addSp delSp modSp add mod modTransition delAnim modAnim">
        <pc:chgData name="Dolezel Petr" userId="decf0999-c963-4311-b507-6fe8ddde9798" providerId="ADAL" clId="{E44B8510-61CC-4B02-980B-90BDAB7070A4}" dt="2024-09-03T12:37:42.210" v="4106"/>
        <pc:sldMkLst>
          <pc:docMk/>
          <pc:sldMk cId="2117648044" sldId="385"/>
        </pc:sldMkLst>
      </pc:sldChg>
      <pc:sldChg chg="addSp delSp modSp add mod modTransition">
        <pc:chgData name="Dolezel Petr" userId="decf0999-c963-4311-b507-6fe8ddde9798" providerId="ADAL" clId="{E44B8510-61CC-4B02-980B-90BDAB7070A4}" dt="2024-09-03T12:37:42.210" v="4106"/>
        <pc:sldMkLst>
          <pc:docMk/>
          <pc:sldMk cId="242221612" sldId="386"/>
        </pc:sldMkLst>
      </pc:sldChg>
      <pc:sldChg chg="addSp delSp modSp add mod modTransition">
        <pc:chgData name="Dolezel Petr" userId="decf0999-c963-4311-b507-6fe8ddde9798" providerId="ADAL" clId="{E44B8510-61CC-4B02-980B-90BDAB7070A4}" dt="2024-09-03T12:37:42.210" v="4106"/>
        <pc:sldMkLst>
          <pc:docMk/>
          <pc:sldMk cId="2741996258" sldId="387"/>
        </pc:sldMkLst>
      </pc:sldChg>
      <pc:sldChg chg="addSp delSp modSp add mod delAnim modAnim">
        <pc:chgData name="Dolezel Petr" userId="decf0999-c963-4311-b507-6fe8ddde9798" providerId="ADAL" clId="{E44B8510-61CC-4B02-980B-90BDAB7070A4}" dt="2024-09-03T12:49:58.021" v="4161"/>
        <pc:sldMkLst>
          <pc:docMk/>
          <pc:sldMk cId="3038292269" sldId="388"/>
        </pc:sldMkLst>
      </pc:sldChg>
      <pc:sldChg chg="addSp delSp modSp add mod modAnim">
        <pc:chgData name="Dolezel Petr" userId="decf0999-c963-4311-b507-6fe8ddde9798" providerId="ADAL" clId="{E44B8510-61CC-4B02-980B-90BDAB7070A4}" dt="2024-09-03T13:03:06.646" v="4442"/>
        <pc:sldMkLst>
          <pc:docMk/>
          <pc:sldMk cId="1366046191" sldId="389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unipardubice-my.sharepoint.com/personal/pedo0781_upce_cz/Documents/Dokumenty/Prezentace%20M&#352;MT%20dny%20vzd&#283;l&#225;vac&#237;%20&#269;innosti/podklad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unipardubice-my.sharepoint.com/personal/pedo0781_upce_cz/Documents/Dokumenty/Prezentace%20M&#352;MT%20dny%20vzd&#283;l&#225;vac&#237;%20&#269;innosti/podklady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unipardubice-my.sharepoint.com/personal/pedo0781_upce_cz/Documents/Dokumenty/Prezentace%20M&#352;MT%20dny%20vzd&#283;l&#225;vac&#237;%20&#269;innosti/podklady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unipardubice-my.sharepoint.com/personal/pedo0781_upce_cz/Documents/Dokumenty/Prezentace%20M&#352;MT%20dny%20vzd&#283;l&#225;vac&#237;%20&#269;innosti/podklady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unipardubice-my.sharepoint.com/personal/pedo0781_upce_cz/Documents/Dokumenty/Prezentace%20M&#352;MT%20dny%20vzd&#283;l&#225;vac&#237;%20&#269;innosti/podklady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unipardubice-my.sharepoint.com/personal/pedo0781_upce_cz/Documents/Dokumenty/Prezentace%20M&#352;MT%20dny%20vzd&#283;l&#225;vac&#237;%20&#269;innosti/podklady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unipardubice-my.sharepoint.com/personal/pedo0781_upce_cz/Documents/Dokumenty/Prezentace%20M&#352;MT%20dny%20vzd&#283;l&#225;vac&#237;%20&#269;innosti/podklady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unipardubice-my.sharepoint.com/personal/pedo0781_upce_cz/Documents/Dokumenty/Prezentace%20M&#352;MT%20dny%20vzd&#283;l&#225;vac&#237;%20&#269;innosti/podklady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Počty přihlášek na FEI UPCE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List1!$B$3:$B$7</c:f>
              <c:strCache>
                <c:ptCount val="5"/>
                <c:pt idx="0">
                  <c:v>2017/2018</c:v>
                </c:pt>
                <c:pt idx="1">
                  <c:v>2018/2019</c:v>
                </c:pt>
                <c:pt idx="2">
                  <c:v>2019/2020</c:v>
                </c:pt>
                <c:pt idx="3">
                  <c:v>2020/2021</c:v>
                </c:pt>
                <c:pt idx="4">
                  <c:v>2021/2022</c:v>
                </c:pt>
              </c:strCache>
            </c:strRef>
          </c:cat>
          <c:val>
            <c:numRef>
              <c:f>List1!$C$3:$C$7</c:f>
              <c:numCache>
                <c:formatCode>General</c:formatCode>
                <c:ptCount val="5"/>
                <c:pt idx="0">
                  <c:v>522</c:v>
                </c:pt>
                <c:pt idx="1">
                  <c:v>509</c:v>
                </c:pt>
                <c:pt idx="2">
                  <c:v>522</c:v>
                </c:pt>
                <c:pt idx="3">
                  <c:v>547</c:v>
                </c:pt>
                <c:pt idx="4">
                  <c:v>740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BB-41E9-9A2D-B9C7E7C8B1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90920143"/>
        <c:axId val="390921583"/>
      </c:barChart>
      <c:catAx>
        <c:axId val="3909201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90921583"/>
        <c:crosses val="autoZero"/>
        <c:auto val="1"/>
        <c:lblAlgn val="ctr"/>
        <c:lblOffset val="100"/>
        <c:noMultiLvlLbl val="0"/>
      </c:catAx>
      <c:valAx>
        <c:axId val="3909215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909201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Přihlášky na FEI UPCE z ČR / mimo ČR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v>Přihlášky z ČR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List1!$B$3:$B$7</c:f>
              <c:strCache>
                <c:ptCount val="5"/>
                <c:pt idx="0">
                  <c:v>2017/2018</c:v>
                </c:pt>
                <c:pt idx="1">
                  <c:v>2018/2019</c:v>
                </c:pt>
                <c:pt idx="2">
                  <c:v>2019/2020</c:v>
                </c:pt>
                <c:pt idx="3">
                  <c:v>2020/2021</c:v>
                </c:pt>
                <c:pt idx="4">
                  <c:v>2021/2022</c:v>
                </c:pt>
              </c:strCache>
            </c:strRef>
          </c:cat>
          <c:val>
            <c:numRef>
              <c:f>List1!$D$3:$D$7</c:f>
              <c:numCache>
                <c:formatCode>General</c:formatCode>
                <c:ptCount val="5"/>
                <c:pt idx="0">
                  <c:v>456</c:v>
                </c:pt>
                <c:pt idx="1">
                  <c:v>434</c:v>
                </c:pt>
                <c:pt idx="2">
                  <c:v>450</c:v>
                </c:pt>
                <c:pt idx="3">
                  <c:v>417</c:v>
                </c:pt>
                <c:pt idx="4">
                  <c:v>410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62-4215-9AE7-DFC8AB51FAB2}"/>
            </c:ext>
          </c:extLst>
        </c:ser>
        <c:ser>
          <c:idx val="1"/>
          <c:order val="1"/>
          <c:tx>
            <c:v>Přihlášky mimo ČR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List1!$B$3:$B$7</c:f>
              <c:strCache>
                <c:ptCount val="5"/>
                <c:pt idx="0">
                  <c:v>2017/2018</c:v>
                </c:pt>
                <c:pt idx="1">
                  <c:v>2018/2019</c:v>
                </c:pt>
                <c:pt idx="2">
                  <c:v>2019/2020</c:v>
                </c:pt>
                <c:pt idx="3">
                  <c:v>2020/2021</c:v>
                </c:pt>
                <c:pt idx="4">
                  <c:v>2021/2022</c:v>
                </c:pt>
              </c:strCache>
            </c:strRef>
          </c:cat>
          <c:val>
            <c:numRef>
              <c:f>List1!$E$3:$E$7</c:f>
              <c:numCache>
                <c:formatCode>General</c:formatCode>
                <c:ptCount val="5"/>
                <c:pt idx="0">
                  <c:v>66</c:v>
                </c:pt>
                <c:pt idx="1">
                  <c:v>75</c:v>
                </c:pt>
                <c:pt idx="2">
                  <c:v>72</c:v>
                </c:pt>
                <c:pt idx="3">
                  <c:v>130</c:v>
                </c:pt>
                <c:pt idx="4">
                  <c:v>330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362-4215-9AE7-DFC8AB51FA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85130591"/>
        <c:axId val="485131551"/>
      </c:barChart>
      <c:catAx>
        <c:axId val="4851305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85131551"/>
        <c:crosses val="autoZero"/>
        <c:auto val="1"/>
        <c:lblAlgn val="ctr"/>
        <c:lblOffset val="100"/>
        <c:noMultiLvlLbl val="0"/>
      </c:catAx>
      <c:valAx>
        <c:axId val="4851315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851305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Poměr přihlášek občanů ČR na FEI a na všechny VŠ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List1!$B$3:$B$7</c:f>
              <c:strCache>
                <c:ptCount val="5"/>
                <c:pt idx="0">
                  <c:v>2017/2018</c:v>
                </c:pt>
                <c:pt idx="1">
                  <c:v>2018/2019</c:v>
                </c:pt>
                <c:pt idx="2">
                  <c:v>2019/2020</c:v>
                </c:pt>
                <c:pt idx="3">
                  <c:v>2020/2021</c:v>
                </c:pt>
                <c:pt idx="4">
                  <c:v>2021/2022</c:v>
                </c:pt>
              </c:strCache>
            </c:strRef>
          </c:cat>
          <c:val>
            <c:numRef>
              <c:f>List1!$L$3:$L$7</c:f>
              <c:numCache>
                <c:formatCode>0.00%</c:formatCode>
                <c:ptCount val="5"/>
                <c:pt idx="0">
                  <c:v>5.2775945279677789E-3</c:v>
                </c:pt>
                <c:pt idx="1">
                  <c:v>5.1647606240554081E-3</c:v>
                </c:pt>
                <c:pt idx="2">
                  <c:v>5.1326505007185707E-3</c:v>
                </c:pt>
                <c:pt idx="3">
                  <c:v>4.5931686254639982E-3</c:v>
                </c:pt>
                <c:pt idx="4">
                  <c:v>4.422583220072056E-3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30-4B4F-88D6-F3EA3882CA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10451951"/>
        <c:axId val="610453391"/>
      </c:barChart>
      <c:catAx>
        <c:axId val="6104519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10453391"/>
        <c:crosses val="autoZero"/>
        <c:auto val="1"/>
        <c:lblAlgn val="ctr"/>
        <c:lblOffset val="100"/>
        <c:noMultiLvlLbl val="0"/>
      </c:catAx>
      <c:valAx>
        <c:axId val="6104533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1045195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Přihlášky</a:t>
            </a:r>
            <a:r>
              <a:rPr lang="en-US"/>
              <a:t>|P</a:t>
            </a:r>
            <a:r>
              <a:rPr lang="cs-CZ"/>
              <a:t>řijetí</a:t>
            </a:r>
            <a:r>
              <a:rPr lang="en-US"/>
              <a:t>|</a:t>
            </a:r>
            <a:r>
              <a:rPr lang="cs-CZ"/>
              <a:t>Zapsáno</a:t>
            </a:r>
            <a:r>
              <a:rPr lang="en-US"/>
              <a:t>|</a:t>
            </a:r>
            <a:r>
              <a:rPr lang="cs-CZ"/>
              <a:t>Postup do II. ročníku</a:t>
            </a:r>
            <a:r>
              <a:rPr lang="en-US"/>
              <a:t> na FEI</a:t>
            </a:r>
            <a:endParaRPr lang="cs-CZ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Přihlášky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List1!$B$3:$B$7</c:f>
              <c:strCache>
                <c:ptCount val="5"/>
                <c:pt idx="0">
                  <c:v>2017/2018</c:v>
                </c:pt>
                <c:pt idx="1">
                  <c:v>2018/2019</c:v>
                </c:pt>
                <c:pt idx="2">
                  <c:v>2019/2020</c:v>
                </c:pt>
                <c:pt idx="3">
                  <c:v>2020/2021</c:v>
                </c:pt>
                <c:pt idx="4">
                  <c:v>2021/2022</c:v>
                </c:pt>
              </c:strCache>
            </c:strRef>
          </c:cat>
          <c:val>
            <c:numRef>
              <c:f>List1!$C$3:$C$7</c:f>
              <c:numCache>
                <c:formatCode>General</c:formatCode>
                <c:ptCount val="5"/>
                <c:pt idx="0">
                  <c:v>522</c:v>
                </c:pt>
                <c:pt idx="1">
                  <c:v>509</c:v>
                </c:pt>
                <c:pt idx="2">
                  <c:v>522</c:v>
                </c:pt>
                <c:pt idx="3">
                  <c:v>547</c:v>
                </c:pt>
                <c:pt idx="4">
                  <c:v>740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6A-4661-B700-5869E0ABF9AE}"/>
            </c:ext>
          </c:extLst>
        </c:ser>
        <c:ser>
          <c:idx val="1"/>
          <c:order val="1"/>
          <c:tx>
            <c:v>Přijetí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List1!$B$3:$B$7</c:f>
              <c:strCache>
                <c:ptCount val="5"/>
                <c:pt idx="0">
                  <c:v>2017/2018</c:v>
                </c:pt>
                <c:pt idx="1">
                  <c:v>2018/2019</c:v>
                </c:pt>
                <c:pt idx="2">
                  <c:v>2019/2020</c:v>
                </c:pt>
                <c:pt idx="3">
                  <c:v>2020/2021</c:v>
                </c:pt>
                <c:pt idx="4">
                  <c:v>2021/2022</c:v>
                </c:pt>
              </c:strCache>
            </c:strRef>
          </c:cat>
          <c:val>
            <c:numRef>
              <c:f>List1!$H$3:$H$7</c:f>
              <c:numCache>
                <c:formatCode>General</c:formatCode>
                <c:ptCount val="5"/>
                <c:pt idx="0">
                  <c:v>326</c:v>
                </c:pt>
                <c:pt idx="1">
                  <c:v>358</c:v>
                </c:pt>
                <c:pt idx="2">
                  <c:v>353</c:v>
                </c:pt>
                <c:pt idx="3">
                  <c:v>348</c:v>
                </c:pt>
                <c:pt idx="4">
                  <c:v>495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06A-4661-B700-5869E0ABF9AE}"/>
            </c:ext>
          </c:extLst>
        </c:ser>
        <c:ser>
          <c:idx val="2"/>
          <c:order val="2"/>
          <c:tx>
            <c:v>Zapsáno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List1!$B$3:$B$7</c:f>
              <c:strCache>
                <c:ptCount val="5"/>
                <c:pt idx="0">
                  <c:v>2017/2018</c:v>
                </c:pt>
                <c:pt idx="1">
                  <c:v>2018/2019</c:v>
                </c:pt>
                <c:pt idx="2">
                  <c:v>2019/2020</c:v>
                </c:pt>
                <c:pt idx="3">
                  <c:v>2020/2021</c:v>
                </c:pt>
                <c:pt idx="4">
                  <c:v>2021/2022</c:v>
                </c:pt>
              </c:strCache>
            </c:strRef>
          </c:cat>
          <c:val>
            <c:numRef>
              <c:f>List1!$I$3:$I$7</c:f>
              <c:numCache>
                <c:formatCode>General</c:formatCode>
                <c:ptCount val="5"/>
                <c:pt idx="0">
                  <c:v>218</c:v>
                </c:pt>
                <c:pt idx="1">
                  <c:v>264</c:v>
                </c:pt>
                <c:pt idx="2">
                  <c:v>246</c:v>
                </c:pt>
                <c:pt idx="3">
                  <c:v>258</c:v>
                </c:pt>
                <c:pt idx="4">
                  <c:v>304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06A-4661-B700-5869E0ABF9AE}"/>
            </c:ext>
          </c:extLst>
        </c:ser>
        <c:ser>
          <c:idx val="3"/>
          <c:order val="3"/>
          <c:tx>
            <c:v>Postup do II. ročníku</c:v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List1!$B$3:$B$7</c:f>
              <c:strCache>
                <c:ptCount val="5"/>
                <c:pt idx="0">
                  <c:v>2017/2018</c:v>
                </c:pt>
                <c:pt idx="1">
                  <c:v>2018/2019</c:v>
                </c:pt>
                <c:pt idx="2">
                  <c:v>2019/2020</c:v>
                </c:pt>
                <c:pt idx="3">
                  <c:v>2020/2021</c:v>
                </c:pt>
                <c:pt idx="4">
                  <c:v>2021/2022</c:v>
                </c:pt>
              </c:strCache>
            </c:strRef>
          </c:cat>
          <c:val>
            <c:numRef>
              <c:f>List1!$J$3:$J$7</c:f>
              <c:numCache>
                <c:formatCode>General</c:formatCode>
                <c:ptCount val="5"/>
                <c:pt idx="0">
                  <c:v>108</c:v>
                </c:pt>
                <c:pt idx="1">
                  <c:v>129</c:v>
                </c:pt>
                <c:pt idx="2">
                  <c:v>127</c:v>
                </c:pt>
                <c:pt idx="3">
                  <c:v>127</c:v>
                </c:pt>
                <c:pt idx="4">
                  <c:v>154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06A-4661-B700-5869E0ABF9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85127711"/>
        <c:axId val="485128191"/>
      </c:barChart>
      <c:catAx>
        <c:axId val="4851277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85128191"/>
        <c:crosses val="autoZero"/>
        <c:auto val="1"/>
        <c:lblAlgn val="ctr"/>
        <c:lblOffset val="100"/>
        <c:noMultiLvlLbl val="0"/>
      </c:catAx>
      <c:valAx>
        <c:axId val="4851281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851277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Přihlášky na FEI UPCE z ČR / mimo ČR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v>Přihlášky z ČR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List1!$B$3:$B$11</c:f>
              <c:strCache>
                <c:ptCount val="9"/>
                <c:pt idx="0">
                  <c:v>2017/2018</c:v>
                </c:pt>
                <c:pt idx="1">
                  <c:v>2018/2019</c:v>
                </c:pt>
                <c:pt idx="2">
                  <c:v>2019/2020</c:v>
                </c:pt>
                <c:pt idx="3">
                  <c:v>2020/2021</c:v>
                </c:pt>
                <c:pt idx="4">
                  <c:v>2021/2022</c:v>
                </c:pt>
                <c:pt idx="5">
                  <c:v>2022/2023</c:v>
                </c:pt>
                <c:pt idx="6">
                  <c:v>2023/2024</c:v>
                </c:pt>
                <c:pt idx="7">
                  <c:v>2024/2025</c:v>
                </c:pt>
                <c:pt idx="8">
                  <c:v>2025/2026</c:v>
                </c:pt>
              </c:strCache>
            </c:strRef>
          </c:cat>
          <c:val>
            <c:numRef>
              <c:f>List1!$D$3:$D$11</c:f>
              <c:numCache>
                <c:formatCode>General</c:formatCode>
                <c:ptCount val="9"/>
                <c:pt idx="0">
                  <c:v>456</c:v>
                </c:pt>
                <c:pt idx="1">
                  <c:v>434</c:v>
                </c:pt>
                <c:pt idx="2">
                  <c:v>450</c:v>
                </c:pt>
                <c:pt idx="3">
                  <c:v>417</c:v>
                </c:pt>
                <c:pt idx="4">
                  <c:v>410</c:v>
                </c:pt>
                <c:pt idx="5">
                  <c:v>360</c:v>
                </c:pt>
                <c:pt idx="6">
                  <c:v>553</c:v>
                </c:pt>
                <c:pt idx="7">
                  <c:v>562</c:v>
                </c:pt>
                <c:pt idx="8">
                  <c:v>645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02-4693-8601-963A49DE0E40}"/>
            </c:ext>
          </c:extLst>
        </c:ser>
        <c:ser>
          <c:idx val="1"/>
          <c:order val="1"/>
          <c:tx>
            <c:v>Přihlášky mimo ČR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List1!$B$3:$B$11</c:f>
              <c:strCache>
                <c:ptCount val="9"/>
                <c:pt idx="0">
                  <c:v>2017/2018</c:v>
                </c:pt>
                <c:pt idx="1">
                  <c:v>2018/2019</c:v>
                </c:pt>
                <c:pt idx="2">
                  <c:v>2019/2020</c:v>
                </c:pt>
                <c:pt idx="3">
                  <c:v>2020/2021</c:v>
                </c:pt>
                <c:pt idx="4">
                  <c:v>2021/2022</c:v>
                </c:pt>
                <c:pt idx="5">
                  <c:v>2022/2023</c:v>
                </c:pt>
                <c:pt idx="6">
                  <c:v>2023/2024</c:v>
                </c:pt>
                <c:pt idx="7">
                  <c:v>2024/2025</c:v>
                </c:pt>
                <c:pt idx="8">
                  <c:v>2025/2026</c:v>
                </c:pt>
              </c:strCache>
            </c:strRef>
          </c:cat>
          <c:val>
            <c:numRef>
              <c:f>List1!$E$3:$E$11</c:f>
              <c:numCache>
                <c:formatCode>General</c:formatCode>
                <c:ptCount val="9"/>
                <c:pt idx="0">
                  <c:v>66</c:v>
                </c:pt>
                <c:pt idx="1">
                  <c:v>75</c:v>
                </c:pt>
                <c:pt idx="2">
                  <c:v>72</c:v>
                </c:pt>
                <c:pt idx="3">
                  <c:v>130</c:v>
                </c:pt>
                <c:pt idx="4">
                  <c:v>330</c:v>
                </c:pt>
                <c:pt idx="5">
                  <c:v>164</c:v>
                </c:pt>
                <c:pt idx="6">
                  <c:v>160</c:v>
                </c:pt>
                <c:pt idx="7">
                  <c:v>117</c:v>
                </c:pt>
                <c:pt idx="8">
                  <c:v>131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902-4693-8601-963A49DE0E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99655247"/>
        <c:axId val="299654767"/>
      </c:barChart>
      <c:catAx>
        <c:axId val="2996552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99654767"/>
        <c:crosses val="autoZero"/>
        <c:auto val="1"/>
        <c:lblAlgn val="ctr"/>
        <c:lblOffset val="100"/>
        <c:noMultiLvlLbl val="0"/>
      </c:catAx>
      <c:valAx>
        <c:axId val="2996547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996552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Poměr přihlášek občanů ČR na FEI a na všechny VŠ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List1!$B$3:$B$11</c:f>
              <c:strCache>
                <c:ptCount val="9"/>
                <c:pt idx="0">
                  <c:v>2017/2018</c:v>
                </c:pt>
                <c:pt idx="1">
                  <c:v>2018/2019</c:v>
                </c:pt>
                <c:pt idx="2">
                  <c:v>2019/2020</c:v>
                </c:pt>
                <c:pt idx="3">
                  <c:v>2020/2021</c:v>
                </c:pt>
                <c:pt idx="4">
                  <c:v>2021/2022</c:v>
                </c:pt>
                <c:pt idx="5">
                  <c:v>2022/2023</c:v>
                </c:pt>
                <c:pt idx="6">
                  <c:v>2023/2024</c:v>
                </c:pt>
                <c:pt idx="7">
                  <c:v>2024/2025</c:v>
                </c:pt>
                <c:pt idx="8">
                  <c:v>2025/2026</c:v>
                </c:pt>
              </c:strCache>
            </c:strRef>
          </c:cat>
          <c:val>
            <c:numRef>
              <c:f>List1!$L$3:$L$10</c:f>
              <c:numCache>
                <c:formatCode>0.00%</c:formatCode>
                <c:ptCount val="8"/>
                <c:pt idx="0">
                  <c:v>5.2775945279677789E-3</c:v>
                </c:pt>
                <c:pt idx="1">
                  <c:v>5.1647606240554081E-3</c:v>
                </c:pt>
                <c:pt idx="2">
                  <c:v>5.1326505007185707E-3</c:v>
                </c:pt>
                <c:pt idx="3">
                  <c:v>4.5931686254639982E-3</c:v>
                </c:pt>
                <c:pt idx="4">
                  <c:v>4.422583220072056E-3</c:v>
                </c:pt>
                <c:pt idx="5">
                  <c:v>4.0198311670909823E-3</c:v>
                </c:pt>
                <c:pt idx="6">
                  <c:v>5.9477074975531584E-3</c:v>
                </c:pt>
                <c:pt idx="7">
                  <c:v>5.8944453767410636E-3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8D-41F6-A999-1716A3D015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98084623"/>
        <c:axId val="298111983"/>
      </c:barChart>
      <c:catAx>
        <c:axId val="2980846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98111983"/>
        <c:crosses val="autoZero"/>
        <c:auto val="1"/>
        <c:lblAlgn val="ctr"/>
        <c:lblOffset val="100"/>
        <c:noMultiLvlLbl val="0"/>
      </c:catAx>
      <c:valAx>
        <c:axId val="2981119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980846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cs-CZ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Přihlášky</a:t>
            </a:r>
            <a:r>
              <a:rPr lang="en-US"/>
              <a:t>|P</a:t>
            </a:r>
            <a:r>
              <a:rPr lang="cs-CZ"/>
              <a:t>řijetí</a:t>
            </a:r>
            <a:r>
              <a:rPr lang="en-US"/>
              <a:t>|</a:t>
            </a:r>
            <a:r>
              <a:rPr lang="cs-CZ"/>
              <a:t>Zapsáno</a:t>
            </a:r>
            <a:r>
              <a:rPr lang="en-US"/>
              <a:t>|</a:t>
            </a:r>
            <a:r>
              <a:rPr lang="cs-CZ"/>
              <a:t>Postup do II. ročníku</a:t>
            </a:r>
            <a:r>
              <a:rPr lang="en-US"/>
              <a:t> na FEI</a:t>
            </a:r>
            <a:endParaRPr lang="cs-CZ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Přihlášky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List1!$B$3:$B$10</c:f>
              <c:strCache>
                <c:ptCount val="8"/>
                <c:pt idx="0">
                  <c:v>2017/2018</c:v>
                </c:pt>
                <c:pt idx="1">
                  <c:v>2018/2019</c:v>
                </c:pt>
                <c:pt idx="2">
                  <c:v>2019/2020</c:v>
                </c:pt>
                <c:pt idx="3">
                  <c:v>2020/2021</c:v>
                </c:pt>
                <c:pt idx="4">
                  <c:v>2021/2022</c:v>
                </c:pt>
                <c:pt idx="5">
                  <c:v>2022/2023</c:v>
                </c:pt>
                <c:pt idx="6">
                  <c:v>2023/2024</c:v>
                </c:pt>
                <c:pt idx="7">
                  <c:v>2024/2025</c:v>
                </c:pt>
              </c:strCache>
            </c:strRef>
          </c:cat>
          <c:val>
            <c:numRef>
              <c:f>List1!$C$3:$C$10</c:f>
              <c:numCache>
                <c:formatCode>General</c:formatCode>
                <c:ptCount val="8"/>
                <c:pt idx="0">
                  <c:v>522</c:v>
                </c:pt>
                <c:pt idx="1">
                  <c:v>509</c:v>
                </c:pt>
                <c:pt idx="2">
                  <c:v>522</c:v>
                </c:pt>
                <c:pt idx="3">
                  <c:v>547</c:v>
                </c:pt>
                <c:pt idx="4">
                  <c:v>740</c:v>
                </c:pt>
                <c:pt idx="5">
                  <c:v>524</c:v>
                </c:pt>
                <c:pt idx="6">
                  <c:v>713</c:v>
                </c:pt>
                <c:pt idx="7">
                  <c:v>679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94-4A7B-A61E-CF2417976C33}"/>
            </c:ext>
          </c:extLst>
        </c:ser>
        <c:ser>
          <c:idx val="1"/>
          <c:order val="1"/>
          <c:tx>
            <c:v>Přijetí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List1!$B$3:$B$10</c:f>
              <c:strCache>
                <c:ptCount val="8"/>
                <c:pt idx="0">
                  <c:v>2017/2018</c:v>
                </c:pt>
                <c:pt idx="1">
                  <c:v>2018/2019</c:v>
                </c:pt>
                <c:pt idx="2">
                  <c:v>2019/2020</c:v>
                </c:pt>
                <c:pt idx="3">
                  <c:v>2020/2021</c:v>
                </c:pt>
                <c:pt idx="4">
                  <c:v>2021/2022</c:v>
                </c:pt>
                <c:pt idx="5">
                  <c:v>2022/2023</c:v>
                </c:pt>
                <c:pt idx="6">
                  <c:v>2023/2024</c:v>
                </c:pt>
                <c:pt idx="7">
                  <c:v>2024/2025</c:v>
                </c:pt>
              </c:strCache>
            </c:strRef>
          </c:cat>
          <c:val>
            <c:numRef>
              <c:f>List1!$H$3:$H$10</c:f>
              <c:numCache>
                <c:formatCode>General</c:formatCode>
                <c:ptCount val="8"/>
                <c:pt idx="0">
                  <c:v>326</c:v>
                </c:pt>
                <c:pt idx="1">
                  <c:v>358</c:v>
                </c:pt>
                <c:pt idx="2">
                  <c:v>353</c:v>
                </c:pt>
                <c:pt idx="3">
                  <c:v>348</c:v>
                </c:pt>
                <c:pt idx="4">
                  <c:v>495</c:v>
                </c:pt>
                <c:pt idx="5">
                  <c:v>246</c:v>
                </c:pt>
                <c:pt idx="6">
                  <c:v>462</c:v>
                </c:pt>
                <c:pt idx="7">
                  <c:v>407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394-4A7B-A61E-CF2417976C33}"/>
            </c:ext>
          </c:extLst>
        </c:ser>
        <c:ser>
          <c:idx val="2"/>
          <c:order val="2"/>
          <c:tx>
            <c:v>Zapsáno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List1!$B$3:$B$10</c:f>
              <c:strCache>
                <c:ptCount val="8"/>
                <c:pt idx="0">
                  <c:v>2017/2018</c:v>
                </c:pt>
                <c:pt idx="1">
                  <c:v>2018/2019</c:v>
                </c:pt>
                <c:pt idx="2">
                  <c:v>2019/2020</c:v>
                </c:pt>
                <c:pt idx="3">
                  <c:v>2020/2021</c:v>
                </c:pt>
                <c:pt idx="4">
                  <c:v>2021/2022</c:v>
                </c:pt>
                <c:pt idx="5">
                  <c:v>2022/2023</c:v>
                </c:pt>
                <c:pt idx="6">
                  <c:v>2023/2024</c:v>
                </c:pt>
                <c:pt idx="7">
                  <c:v>2024/2025</c:v>
                </c:pt>
              </c:strCache>
            </c:strRef>
          </c:cat>
          <c:val>
            <c:numRef>
              <c:f>List1!$I$3:$I$10</c:f>
              <c:numCache>
                <c:formatCode>General</c:formatCode>
                <c:ptCount val="8"/>
                <c:pt idx="0">
                  <c:v>218</c:v>
                </c:pt>
                <c:pt idx="1">
                  <c:v>264</c:v>
                </c:pt>
                <c:pt idx="2">
                  <c:v>246</c:v>
                </c:pt>
                <c:pt idx="3">
                  <c:v>258</c:v>
                </c:pt>
                <c:pt idx="4">
                  <c:v>304</c:v>
                </c:pt>
                <c:pt idx="5">
                  <c:v>179</c:v>
                </c:pt>
                <c:pt idx="6">
                  <c:v>303</c:v>
                </c:pt>
                <c:pt idx="7">
                  <c:v>270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394-4A7B-A61E-CF2417976C33}"/>
            </c:ext>
          </c:extLst>
        </c:ser>
        <c:ser>
          <c:idx val="3"/>
          <c:order val="3"/>
          <c:tx>
            <c:v>Postup do II. ročníku</c:v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List1!$B$3:$B$10</c:f>
              <c:strCache>
                <c:ptCount val="8"/>
                <c:pt idx="0">
                  <c:v>2017/2018</c:v>
                </c:pt>
                <c:pt idx="1">
                  <c:v>2018/2019</c:v>
                </c:pt>
                <c:pt idx="2">
                  <c:v>2019/2020</c:v>
                </c:pt>
                <c:pt idx="3">
                  <c:v>2020/2021</c:v>
                </c:pt>
                <c:pt idx="4">
                  <c:v>2021/2022</c:v>
                </c:pt>
                <c:pt idx="5">
                  <c:v>2022/2023</c:v>
                </c:pt>
                <c:pt idx="6">
                  <c:v>2023/2024</c:v>
                </c:pt>
                <c:pt idx="7">
                  <c:v>2024/2025</c:v>
                </c:pt>
              </c:strCache>
            </c:strRef>
          </c:cat>
          <c:val>
            <c:numRef>
              <c:f>List1!$J$3:$J$10</c:f>
              <c:numCache>
                <c:formatCode>General</c:formatCode>
                <c:ptCount val="8"/>
                <c:pt idx="0">
                  <c:v>108</c:v>
                </c:pt>
                <c:pt idx="1">
                  <c:v>129</c:v>
                </c:pt>
                <c:pt idx="2">
                  <c:v>127</c:v>
                </c:pt>
                <c:pt idx="3">
                  <c:v>127</c:v>
                </c:pt>
                <c:pt idx="4">
                  <c:v>154</c:v>
                </c:pt>
                <c:pt idx="5">
                  <c:v>104</c:v>
                </c:pt>
                <c:pt idx="6">
                  <c:v>162</c:v>
                </c:pt>
                <c:pt idx="7">
                  <c:v>185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394-4A7B-A61E-CF2417976C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99618287"/>
        <c:axId val="299619247"/>
      </c:barChart>
      <c:catAx>
        <c:axId val="2996182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99619247"/>
        <c:crosses val="autoZero"/>
        <c:auto val="1"/>
        <c:lblAlgn val="ctr"/>
        <c:lblOffset val="100"/>
        <c:noMultiLvlLbl val="0"/>
      </c:catAx>
      <c:valAx>
        <c:axId val="2996192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996182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cs-CZ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0 až 4 kredity po I. semestru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List1!$B$3:$B$11</c:f>
              <c:strCache>
                <c:ptCount val="9"/>
                <c:pt idx="0">
                  <c:v>2017/2018</c:v>
                </c:pt>
                <c:pt idx="1">
                  <c:v>2018/2019</c:v>
                </c:pt>
                <c:pt idx="2">
                  <c:v>2019/2020</c:v>
                </c:pt>
                <c:pt idx="3">
                  <c:v>2020/2021</c:v>
                </c:pt>
                <c:pt idx="4">
                  <c:v>2021/2022</c:v>
                </c:pt>
                <c:pt idx="5">
                  <c:v>2022/2023</c:v>
                </c:pt>
                <c:pt idx="6">
                  <c:v>2023/2024</c:v>
                </c:pt>
                <c:pt idx="7">
                  <c:v>2024/2025</c:v>
                </c:pt>
                <c:pt idx="8">
                  <c:v>2025/2026</c:v>
                </c:pt>
              </c:strCache>
            </c:strRef>
          </c:cat>
          <c:val>
            <c:numRef>
              <c:f>List1!$N$3:$N$10</c:f>
              <c:numCache>
                <c:formatCode>0.0%</c:formatCode>
                <c:ptCount val="8"/>
                <c:pt idx="0">
                  <c:v>0.23319999999999999</c:v>
                </c:pt>
                <c:pt idx="1">
                  <c:v>0.26019999999999999</c:v>
                </c:pt>
                <c:pt idx="2">
                  <c:v>0.28759999999999997</c:v>
                </c:pt>
                <c:pt idx="3">
                  <c:v>0.34860000000000002</c:v>
                </c:pt>
                <c:pt idx="4">
                  <c:v>0.37799999999999995</c:v>
                </c:pt>
                <c:pt idx="5">
                  <c:v>0.25900000000000001</c:v>
                </c:pt>
                <c:pt idx="6">
                  <c:v>0.24390000000000001</c:v>
                </c:pt>
                <c:pt idx="7">
                  <c:v>0.24280000000000002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94-4A70-8FDB-7DCA3881EE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99550607"/>
        <c:axId val="299552527"/>
      </c:barChart>
      <c:catAx>
        <c:axId val="2995506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99552527"/>
        <c:crosses val="autoZero"/>
        <c:auto val="1"/>
        <c:lblAlgn val="ctr"/>
        <c:lblOffset val="100"/>
        <c:noMultiLvlLbl val="0"/>
      </c:catAx>
      <c:valAx>
        <c:axId val="2995525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995506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B13D64-3CCD-4D16-A12E-EB476F4ECFD2}" type="datetimeFigureOut">
              <a:rPr lang="cs-CZ" smtClean="0"/>
              <a:pPr/>
              <a:t>02.09.2025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437B79-1910-48A8-B7C3-7A17FA9F4D4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1091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437B79-1910-48A8-B7C3-7A17FA9F4D4D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94894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1C0027-E955-65FB-B3C8-4F26C0FA4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A331B13-05FF-47EE-C361-7B08E57FA9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59874E7-0C05-9675-7FA9-EF02F9596C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C8AF0F0-B30A-AFF0-D7C7-B4E61D4F88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437B79-1910-48A8-B7C3-7A17FA9F4D4D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61785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F0FE5-AA1D-A9E9-D422-4BC586CE6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8CF751A-66BA-8D4F-6463-6FAB2B2946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31DA3AEB-0A4A-A6FA-C383-A352D3A853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E861A6D-9C57-3764-7E82-98497A14A2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437B79-1910-48A8-B7C3-7A17FA9F4D4D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65900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F5F06B-F5FA-BEAE-EFF4-7FAD82C03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58F299C-36EA-63D3-13F4-7EBB19AC52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4317D89-4973-324B-9C7A-8C367D9C36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8FADDF8-8AB9-38AD-CAC1-B340A643AC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437B79-1910-48A8-B7C3-7A17FA9F4D4D}" type="slidenum">
              <a:rPr lang="cs-CZ" smtClean="0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85612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BE9647-EACC-5F3B-21F2-9DF1C0A19C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0806EEBD-AC0A-DC65-F839-A316DB38B1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4DEB3E4-743F-6C55-3603-8BD5FF5844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20E38A4-2E6D-0753-423A-E8C029AD10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437B79-1910-48A8-B7C3-7A17FA9F4D4D}" type="slidenum">
              <a:rPr lang="cs-CZ" smtClean="0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96820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E2EC6D-C557-822D-71DF-E8A91EB84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402A50F1-19F6-A5F2-C0C2-9655B08391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60D4D74-97B0-9D70-3CFA-56C973C29C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2CDE446-AD27-9FB2-05C0-10BCC65D5D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437B79-1910-48A8-B7C3-7A17FA9F4D4D}" type="slidenum">
              <a:rPr lang="cs-CZ" smtClean="0"/>
              <a:pPr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86303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9F34F7-5E4A-F436-3DE1-E00EFABB0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15F4FB6C-BA1B-13DE-A51B-EC54890CF0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E7FAF59-07AE-6983-C00A-17680C70B8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CE76BEF-F73B-9B72-C99C-BE8DAE4CF4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437B79-1910-48A8-B7C3-7A17FA9F4D4D}" type="slidenum">
              <a:rPr lang="cs-CZ" smtClean="0"/>
              <a:pPr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42724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7D28D-A91D-FB9E-19A5-5D1DD0E4C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0B3E949-9FE1-8EBA-1DDE-A166C8D10A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AC8EF21-65CC-500F-C0F9-7AAB072E72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406247D-512F-0266-5FC3-C9D19FDB98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437B79-1910-48A8-B7C3-7A17FA9F4D4D}" type="slidenum">
              <a:rPr lang="cs-CZ" smtClean="0"/>
              <a:pPr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32401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B46C31-5C89-F165-07E6-2E66EA908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7A5DBD0-3A7A-9725-B007-299481436A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1E7FA61-C74E-3B14-56D1-4E1CD43994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DD47950-3F74-610F-5933-CF40FD31E1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437B79-1910-48A8-B7C3-7A17FA9F4D4D}" type="slidenum">
              <a:rPr lang="cs-CZ" smtClean="0"/>
              <a:pPr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37497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BD10D6-DC4B-66C9-B756-3F61E35DC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B8EBC56-F514-9849-3F35-59D5B640A7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713E577-41DF-2636-88DB-9E87317B4C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3974385-2A94-C8D1-2F5A-D9F82D28B7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437B79-1910-48A8-B7C3-7A17FA9F4D4D}" type="slidenum">
              <a:rPr lang="cs-CZ" smtClean="0"/>
              <a:pPr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58389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7441A-7A8C-08B4-D38F-9F361F738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9F886C5-BE38-58AC-836B-2830E74C1B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482B6BF-0A50-390D-F80A-4FD15FA100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643D611-9A2D-9972-516A-489DE77A264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437B79-1910-48A8-B7C3-7A17FA9F4D4D}" type="slidenum">
              <a:rPr lang="cs-CZ" smtClean="0"/>
              <a:pPr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2126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437B79-1910-48A8-B7C3-7A17FA9F4D4D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84682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B5AB9-227C-F2A2-25C5-DB84E3291D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F313948F-B1AB-E158-6C43-F9B6E8FE45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003C00F-9952-DA42-1E9E-E6FA8D48EF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9782A56-0C0E-2164-EEA7-E8F55F4483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437B79-1910-48A8-B7C3-7A17FA9F4D4D}" type="slidenum">
              <a:rPr lang="cs-CZ" smtClean="0"/>
              <a:pPr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68655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437B79-1910-48A8-B7C3-7A17FA9F4D4D}" type="slidenum">
              <a:rPr lang="cs-CZ" smtClean="0"/>
              <a:pPr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9193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437B79-1910-48A8-B7C3-7A17FA9F4D4D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95672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437B79-1910-48A8-B7C3-7A17FA9F4D4D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43243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83237-E503-0BEC-4BD4-D519CBEE2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D7A9178-498A-8305-2E99-ECC073FC07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916A4DD-753F-C59A-AB16-BF461813FC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33F6BAB-9BAD-7AE5-8A5E-C89795ADE1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437B79-1910-48A8-B7C3-7A17FA9F4D4D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35788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32C79-FD8C-0E78-413D-817BAD236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C18D4D6-04E3-CE27-0CB0-D4A4D94D80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1493595-5D99-D73C-622C-A8968DF58B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0AF723D-F600-8420-D6B1-F73691CAE7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437B79-1910-48A8-B7C3-7A17FA9F4D4D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92064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9E215-F1C4-3C20-39A8-5CE1E9DD08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9A0A747-3118-0BFC-BF0F-773E425DE3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98DD40A-8E49-DFCF-4462-B150A2D732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9A8236D-2E87-B883-5ACD-6759538E6E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437B79-1910-48A8-B7C3-7A17FA9F4D4D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20260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AF211-1A34-CA60-5846-774C8FBCC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1C2E95C-17D4-5D03-05D3-E59FF5F1F8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F48AB441-72E2-7FC4-6220-9635E76CD7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CBC6172-DC88-ED64-910F-B97FE0E5A9D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437B79-1910-48A8-B7C3-7A17FA9F4D4D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77768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17E73-5192-5295-09E0-1CFF65454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BC33630-E380-CDA5-25ED-830C8CC615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E12BE0B-5B00-C67C-E675-A8DC17E0BD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D135D2D-D370-59BE-8878-7B66D6818B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437B79-1910-48A8-B7C3-7A17FA9F4D4D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3050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DFAF5-152D-4677-820D-7CBFC6837621}" type="datetimeFigureOut">
              <a:rPr lang="cs-CZ" smtClean="0"/>
              <a:pPr/>
              <a:t>02.09.2025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A03C4-1C02-4503-9AC3-E31D5AD73D0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225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DFAF5-152D-4677-820D-7CBFC6837621}" type="datetimeFigureOut">
              <a:rPr lang="cs-CZ" smtClean="0"/>
              <a:pPr/>
              <a:t>02.09.2025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A03C4-1C02-4503-9AC3-E31D5AD73D0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334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DFAF5-152D-4677-820D-7CBFC6837621}" type="datetimeFigureOut">
              <a:rPr lang="cs-CZ" smtClean="0"/>
              <a:pPr/>
              <a:t>02.09.2025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A03C4-1C02-4503-9AC3-E31D5AD73D0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8486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DFAF5-152D-4677-820D-7CBFC6837621}" type="datetimeFigureOut">
              <a:rPr lang="cs-CZ" smtClean="0"/>
              <a:pPr/>
              <a:t>02.09.2025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A03C4-1C02-4503-9AC3-E31D5AD73D0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6450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DFAF5-152D-4677-820D-7CBFC6837621}" type="datetimeFigureOut">
              <a:rPr lang="cs-CZ" smtClean="0"/>
              <a:pPr/>
              <a:t>02.09.2025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A03C4-1C02-4503-9AC3-E31D5AD73D0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5405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DFAF5-152D-4677-820D-7CBFC6837621}" type="datetimeFigureOut">
              <a:rPr lang="cs-CZ" smtClean="0"/>
              <a:pPr/>
              <a:t>02.09.2025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A03C4-1C02-4503-9AC3-E31D5AD73D0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6970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DFAF5-152D-4677-820D-7CBFC6837621}" type="datetimeFigureOut">
              <a:rPr lang="cs-CZ" smtClean="0"/>
              <a:pPr/>
              <a:t>02.09.2025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A03C4-1C02-4503-9AC3-E31D5AD73D0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9420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DFAF5-152D-4677-820D-7CBFC6837621}" type="datetimeFigureOut">
              <a:rPr lang="cs-CZ" smtClean="0"/>
              <a:pPr/>
              <a:t>02.09.2025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A03C4-1C02-4503-9AC3-E31D5AD73D0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2959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DFAF5-152D-4677-820D-7CBFC6837621}" type="datetimeFigureOut">
              <a:rPr lang="cs-CZ" smtClean="0"/>
              <a:pPr/>
              <a:t>02.09.2025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A03C4-1C02-4503-9AC3-E31D5AD73D0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3230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DFAF5-152D-4677-820D-7CBFC6837621}" type="datetimeFigureOut">
              <a:rPr lang="cs-CZ" smtClean="0"/>
              <a:pPr/>
              <a:t>02.09.2025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A03C4-1C02-4503-9AC3-E31D5AD73D0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4239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DFAF5-152D-4677-820D-7CBFC6837621}" type="datetimeFigureOut">
              <a:rPr lang="cs-CZ" smtClean="0"/>
              <a:pPr/>
              <a:t>02.09.2025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A03C4-1C02-4503-9AC3-E31D5AD73D0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19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FDFAF5-152D-4677-820D-7CBFC6837621}" type="datetimeFigureOut">
              <a:rPr lang="cs-CZ" smtClean="0"/>
              <a:pPr/>
              <a:t>02.09.2025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5A03C4-1C02-4503-9AC3-E31D5AD73D0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7272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statis.msmt.cz/statistikyvs/uchazecVS.aspx" TargetMode="Externa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statis.msmt.cz/statistikyvs/uchazecVS.aspx" TargetMode="Externa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/>
        </p:nvSpPr>
        <p:spPr>
          <a:xfrm>
            <a:off x="0" y="612559"/>
            <a:ext cx="10191750" cy="40075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41250" y="1854201"/>
            <a:ext cx="11371349" cy="2506043"/>
          </a:xfrm>
        </p:spPr>
        <p:txBody>
          <a:bodyPr>
            <a:noAutofit/>
          </a:bodyPr>
          <a:lstStyle/>
          <a:p>
            <a:pPr algn="l"/>
            <a:r>
              <a:rPr lang="cs-CZ" b="1" dirty="0">
                <a:solidFill>
                  <a:srgbClr val="296776"/>
                </a:solidFill>
              </a:rPr>
              <a:t>ZAVEDENÍ PŘIJÍMACÍ ZKOUŠKY</a:t>
            </a:r>
            <a:br>
              <a:rPr lang="cs-CZ" sz="6600" b="1" dirty="0">
                <a:solidFill>
                  <a:srgbClr val="296776"/>
                </a:solidFill>
              </a:rPr>
            </a:br>
            <a:r>
              <a:rPr lang="cs-CZ" sz="4000" b="1" dirty="0">
                <a:solidFill>
                  <a:srgbClr val="296776"/>
                </a:solidFill>
              </a:rPr>
              <a:t>Na Fakultě elektrotechniky a informatiky</a:t>
            </a:r>
            <a:br>
              <a:rPr lang="cs-CZ" sz="4000" b="1" dirty="0">
                <a:solidFill>
                  <a:srgbClr val="296776"/>
                </a:solidFill>
              </a:rPr>
            </a:br>
            <a:r>
              <a:rPr lang="cs-CZ" sz="4000" b="1" dirty="0">
                <a:solidFill>
                  <a:srgbClr val="296776"/>
                </a:solidFill>
              </a:rPr>
              <a:t>Univerzity Pardubice</a:t>
            </a:r>
            <a:endParaRPr lang="cs-CZ" sz="4800" b="1" dirty="0">
              <a:solidFill>
                <a:srgbClr val="296776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541250" y="5105995"/>
            <a:ext cx="111752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Dny vzdělávací činnosti</a:t>
            </a:r>
          </a:p>
          <a:p>
            <a:endParaRPr lang="cs-CZ" sz="28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cs-CZ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4. 9. 2025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541250" y="870030"/>
            <a:ext cx="86560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UNIVERZITA PARDUBICE</a:t>
            </a:r>
          </a:p>
          <a:p>
            <a:r>
              <a:rPr lang="cs-CZ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Fakulta elektrotechniky a informatiky</a:t>
            </a:r>
          </a:p>
        </p:txBody>
      </p:sp>
      <p:sp>
        <p:nvSpPr>
          <p:cNvPr id="7" name="Obdélník 6"/>
          <p:cNvSpPr/>
          <p:nvPr/>
        </p:nvSpPr>
        <p:spPr>
          <a:xfrm>
            <a:off x="7290816" y="6025380"/>
            <a:ext cx="49011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2925" indent="-276225"/>
            <a:r>
              <a:rPr lang="cs-CZ" altLang="cs-CZ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Petr Doležel</a:t>
            </a:r>
            <a:endParaRPr lang="cs-CZ" altLang="cs-CZ" sz="2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30535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FA5CB-B311-0B7B-F7F1-45885B69B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9A1670A1-EF85-6277-C790-3B8FE4428FB4}"/>
              </a:ext>
            </a:extLst>
          </p:cNvPr>
          <p:cNvSpPr/>
          <p:nvPr/>
        </p:nvSpPr>
        <p:spPr>
          <a:xfrm>
            <a:off x="0" y="1283370"/>
            <a:ext cx="8889476" cy="7581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8115054-948F-ED76-D5DE-5052248206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850" y="190499"/>
            <a:ext cx="11371349" cy="1028701"/>
          </a:xfrm>
        </p:spPr>
        <p:txBody>
          <a:bodyPr anchor="ctr" anchorCtr="0">
            <a:noAutofit/>
          </a:bodyPr>
          <a:lstStyle/>
          <a:p>
            <a:pPr algn="l"/>
            <a:r>
              <a:rPr lang="cs-CZ" sz="3600" cap="all" dirty="0">
                <a:solidFill>
                  <a:srgbClr val="296776"/>
                </a:solidFill>
              </a:rPr>
              <a:t>Zavedení jednotné přijímací zkoušky – Očekávání</a:t>
            </a:r>
          </a:p>
        </p:txBody>
      </p:sp>
      <p:pic>
        <p:nvPicPr>
          <p:cNvPr id="3" name="Zástupný symbol pro obsah 5">
            <a:extLst>
              <a:ext uri="{FF2B5EF4-FFF2-40B4-BE49-F238E27FC236}">
                <a16:creationId xmlns:a16="http://schemas.microsoft.com/office/drawing/2014/main" id="{17FED42D-5CCD-B331-0D01-A51597D56D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316" y="1388244"/>
            <a:ext cx="1844834" cy="1844834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F25AA099-6047-9BB8-3CF7-4C2F3166910C}"/>
              </a:ext>
            </a:extLst>
          </p:cNvPr>
          <p:cNvSpPr txBox="1"/>
          <p:nvPr/>
        </p:nvSpPr>
        <p:spPr>
          <a:xfrm>
            <a:off x="261850" y="2041569"/>
            <a:ext cx="8627626" cy="3062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Pravděpodobný pokles</a:t>
            </a:r>
          </a:p>
          <a:p>
            <a:pPr marL="800100" lvl="1" indent="-34290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Uchazeče odradí povinnost zkoušky, zejména těch, kteří vnímají fakultu jako „záložní volbu“, či jen potřebují status studenta</a:t>
            </a:r>
          </a:p>
          <a:p>
            <a:pPr marL="800100" lvl="1" indent="-34290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Není důvod absolvovat přijímací zkoušku, když na jiných fakultách zájemce pravděpodobně splní podmínky bez přijímací zkoušky</a:t>
            </a:r>
          </a:p>
          <a:p>
            <a:pPr marL="800100" lvl="1" indent="-34290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Možnost podání přihlášky motivovaných studentů 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5881D050-BE1D-929A-DD91-F78952896C8C}"/>
              </a:ext>
            </a:extLst>
          </p:cNvPr>
          <p:cNvSpPr txBox="1"/>
          <p:nvPr/>
        </p:nvSpPr>
        <p:spPr>
          <a:xfrm>
            <a:off x="261850" y="1400859"/>
            <a:ext cx="60974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dirty="0">
                <a:solidFill>
                  <a:srgbClr val="296776"/>
                </a:solidFill>
              </a:rPr>
              <a:t>Přihlášky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97C83D24-0C4A-9C59-1215-95DE768406D0}"/>
              </a:ext>
            </a:extLst>
          </p:cNvPr>
          <p:cNvSpPr/>
          <p:nvPr/>
        </p:nvSpPr>
        <p:spPr>
          <a:xfrm>
            <a:off x="0" y="6512524"/>
            <a:ext cx="12192000" cy="33855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9505950" algn="l"/>
              </a:tabLst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	</a:t>
            </a:r>
            <a:r>
              <a:rPr lang="cs-CZ" sz="1600" dirty="0">
                <a:solidFill>
                  <a:schemeClr val="bg1"/>
                </a:solidFill>
                <a:latin typeface="+mj-lt"/>
              </a:rPr>
              <a:t> </a:t>
            </a:r>
            <a:r>
              <a:rPr lang="cs-CZ" sz="1600" dirty="0">
                <a:solidFill>
                  <a:schemeClr val="bg1"/>
                </a:solidFill>
              </a:rPr>
              <a:t>4. září 2025</a:t>
            </a:r>
            <a:endParaRPr 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Šipka: doprava 4">
            <a:extLst>
              <a:ext uri="{FF2B5EF4-FFF2-40B4-BE49-F238E27FC236}">
                <a16:creationId xmlns:a16="http://schemas.microsoft.com/office/drawing/2014/main" id="{CBD1AB32-67A4-FDD4-4702-98DEBDD35F69}"/>
              </a:ext>
            </a:extLst>
          </p:cNvPr>
          <p:cNvSpPr/>
          <p:nvPr/>
        </p:nvSpPr>
        <p:spPr>
          <a:xfrm rot="2895273">
            <a:off x="8979195" y="2791209"/>
            <a:ext cx="589722" cy="33855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Šipka: doprava 7">
            <a:extLst>
              <a:ext uri="{FF2B5EF4-FFF2-40B4-BE49-F238E27FC236}">
                <a16:creationId xmlns:a16="http://schemas.microsoft.com/office/drawing/2014/main" id="{B11D8D70-F60A-6A10-423F-CE7381B4BD1B}"/>
              </a:ext>
            </a:extLst>
          </p:cNvPr>
          <p:cNvSpPr/>
          <p:nvPr/>
        </p:nvSpPr>
        <p:spPr>
          <a:xfrm rot="2895273">
            <a:off x="8979196" y="3728237"/>
            <a:ext cx="589722" cy="33855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Šipka: doprava 8">
            <a:extLst>
              <a:ext uri="{FF2B5EF4-FFF2-40B4-BE49-F238E27FC236}">
                <a16:creationId xmlns:a16="http://schemas.microsoft.com/office/drawing/2014/main" id="{99FB8415-82B3-55C1-3068-7695C5BD383D}"/>
              </a:ext>
            </a:extLst>
          </p:cNvPr>
          <p:cNvSpPr/>
          <p:nvPr/>
        </p:nvSpPr>
        <p:spPr>
          <a:xfrm rot="19125667">
            <a:off x="8968507" y="4532495"/>
            <a:ext cx="589722" cy="33855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9498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72391-8AB3-B303-2CD4-E70D5C10A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B8848FB6-32EC-DEDD-C9E4-D8CFA4A304BB}"/>
              </a:ext>
            </a:extLst>
          </p:cNvPr>
          <p:cNvSpPr/>
          <p:nvPr/>
        </p:nvSpPr>
        <p:spPr>
          <a:xfrm>
            <a:off x="0" y="1283370"/>
            <a:ext cx="8889476" cy="7581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B21E715-5895-5A9C-AB6F-4B8B19A409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850" y="190499"/>
            <a:ext cx="11371349" cy="1028701"/>
          </a:xfrm>
        </p:spPr>
        <p:txBody>
          <a:bodyPr anchor="ctr" anchorCtr="0">
            <a:noAutofit/>
          </a:bodyPr>
          <a:lstStyle/>
          <a:p>
            <a:pPr algn="l"/>
            <a:r>
              <a:rPr lang="cs-CZ" sz="3600" cap="all" dirty="0">
                <a:solidFill>
                  <a:srgbClr val="296776"/>
                </a:solidFill>
              </a:rPr>
              <a:t>Zavedení jednotné přijímací zkoušky – Očekávání</a:t>
            </a:r>
          </a:p>
        </p:txBody>
      </p:sp>
      <p:pic>
        <p:nvPicPr>
          <p:cNvPr id="3" name="Zástupný symbol pro obsah 5">
            <a:extLst>
              <a:ext uri="{FF2B5EF4-FFF2-40B4-BE49-F238E27FC236}">
                <a16:creationId xmlns:a16="http://schemas.microsoft.com/office/drawing/2014/main" id="{64348104-9FC2-D039-796D-70E3A39628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316" y="1388244"/>
            <a:ext cx="1844834" cy="1844834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BDF1DC46-20E5-5781-C9F2-EA94272B3855}"/>
              </a:ext>
            </a:extLst>
          </p:cNvPr>
          <p:cNvSpPr txBox="1"/>
          <p:nvPr/>
        </p:nvSpPr>
        <p:spPr>
          <a:xfrm>
            <a:off x="261850" y="2041569"/>
            <a:ext cx="8627626" cy="24519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Pravděpodobný pokles</a:t>
            </a:r>
          </a:p>
          <a:p>
            <a:pPr marL="800100" lvl="1" indent="-34290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Uchazeč se musí fyzicky dostavit na přijímací zkoušku</a:t>
            </a:r>
          </a:p>
          <a:p>
            <a:pPr marL="1257300" lvl="2" indent="-34290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Zejména eliminace zájemců ze zahraničí</a:t>
            </a:r>
          </a:p>
          <a:p>
            <a:pPr marL="800100" lvl="1" indent="-34290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Uchazeč musí splnit minimální bodovou hranici</a:t>
            </a:r>
          </a:p>
          <a:p>
            <a:pPr marL="800100" lvl="1" indent="-34290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Možnost „marketingového</a:t>
            </a: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</a:t>
            </a: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oslovení uchazečů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702EDDE6-CEC2-9402-2AE3-4B3CE7698F57}"/>
              </a:ext>
            </a:extLst>
          </p:cNvPr>
          <p:cNvSpPr txBox="1"/>
          <p:nvPr/>
        </p:nvSpPr>
        <p:spPr>
          <a:xfrm>
            <a:off x="261850" y="1400859"/>
            <a:ext cx="60974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dirty="0">
                <a:solidFill>
                  <a:srgbClr val="296776"/>
                </a:solidFill>
              </a:rPr>
              <a:t>Přijetí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5F604ABA-2F74-F4B5-3BB5-16798FE02288}"/>
              </a:ext>
            </a:extLst>
          </p:cNvPr>
          <p:cNvSpPr/>
          <p:nvPr/>
        </p:nvSpPr>
        <p:spPr>
          <a:xfrm>
            <a:off x="0" y="6512524"/>
            <a:ext cx="12192000" cy="33855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9505950" algn="l"/>
              </a:tabLst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	</a:t>
            </a:r>
            <a:r>
              <a:rPr lang="cs-CZ" sz="1600" dirty="0">
                <a:solidFill>
                  <a:schemeClr val="bg1"/>
                </a:solidFill>
                <a:latin typeface="+mj-lt"/>
              </a:rPr>
              <a:t> </a:t>
            </a:r>
            <a:r>
              <a:rPr lang="cs-CZ" sz="1600" dirty="0">
                <a:solidFill>
                  <a:schemeClr val="bg1"/>
                </a:solidFill>
              </a:rPr>
              <a:t>4. září 2025</a:t>
            </a:r>
            <a:endParaRPr 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Šipka: doprava 4">
            <a:extLst>
              <a:ext uri="{FF2B5EF4-FFF2-40B4-BE49-F238E27FC236}">
                <a16:creationId xmlns:a16="http://schemas.microsoft.com/office/drawing/2014/main" id="{2DBD7B88-4FD2-A369-45F7-1A507512474A}"/>
              </a:ext>
            </a:extLst>
          </p:cNvPr>
          <p:cNvSpPr/>
          <p:nvPr/>
        </p:nvSpPr>
        <p:spPr>
          <a:xfrm rot="2895273">
            <a:off x="7753369" y="2678566"/>
            <a:ext cx="589722" cy="33855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Šipka: doprava 7">
            <a:extLst>
              <a:ext uri="{FF2B5EF4-FFF2-40B4-BE49-F238E27FC236}">
                <a16:creationId xmlns:a16="http://schemas.microsoft.com/office/drawing/2014/main" id="{B8B2BF4E-DB72-7599-8531-59221E5D22A2}"/>
              </a:ext>
            </a:extLst>
          </p:cNvPr>
          <p:cNvSpPr/>
          <p:nvPr/>
        </p:nvSpPr>
        <p:spPr>
          <a:xfrm rot="2895273">
            <a:off x="7753370" y="3554554"/>
            <a:ext cx="589722" cy="33855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Šipka: doprava 8">
            <a:extLst>
              <a:ext uri="{FF2B5EF4-FFF2-40B4-BE49-F238E27FC236}">
                <a16:creationId xmlns:a16="http://schemas.microsoft.com/office/drawing/2014/main" id="{A2FE0DDE-EB74-C370-98F0-C74CD5B132E3}"/>
              </a:ext>
            </a:extLst>
          </p:cNvPr>
          <p:cNvSpPr/>
          <p:nvPr/>
        </p:nvSpPr>
        <p:spPr>
          <a:xfrm>
            <a:off x="7781133" y="4082562"/>
            <a:ext cx="589722" cy="33855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3755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09023-7292-EBEA-5642-A227B1AD7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4647AD1A-0F50-8F73-1B30-019A249769FB}"/>
              </a:ext>
            </a:extLst>
          </p:cNvPr>
          <p:cNvSpPr/>
          <p:nvPr/>
        </p:nvSpPr>
        <p:spPr>
          <a:xfrm>
            <a:off x="0" y="1283370"/>
            <a:ext cx="8889476" cy="7581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1DAEBD3-E91B-D22E-E250-04E5C997C1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850" y="190499"/>
            <a:ext cx="11371349" cy="1028701"/>
          </a:xfrm>
        </p:spPr>
        <p:txBody>
          <a:bodyPr anchor="ctr" anchorCtr="0">
            <a:noAutofit/>
          </a:bodyPr>
          <a:lstStyle/>
          <a:p>
            <a:pPr algn="l"/>
            <a:r>
              <a:rPr lang="cs-CZ" sz="3600" cap="all" dirty="0">
                <a:solidFill>
                  <a:srgbClr val="296776"/>
                </a:solidFill>
              </a:rPr>
              <a:t>Zavedení jednotné přijímací zkoušky – Očekávání</a:t>
            </a:r>
          </a:p>
        </p:txBody>
      </p:sp>
      <p:pic>
        <p:nvPicPr>
          <p:cNvPr id="3" name="Zástupný symbol pro obsah 5">
            <a:extLst>
              <a:ext uri="{FF2B5EF4-FFF2-40B4-BE49-F238E27FC236}">
                <a16:creationId xmlns:a16="http://schemas.microsoft.com/office/drawing/2014/main" id="{C74C396A-508D-FD39-AAAF-8886CC7146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316" y="1388244"/>
            <a:ext cx="1844834" cy="1844834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E05DAC15-1CDD-6BB7-E9DA-D2DBBCAFCFA9}"/>
              </a:ext>
            </a:extLst>
          </p:cNvPr>
          <p:cNvSpPr txBox="1"/>
          <p:nvPr/>
        </p:nvSpPr>
        <p:spPr>
          <a:xfrm>
            <a:off x="261850" y="2041569"/>
            <a:ext cx="8627626" cy="959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Očekávaná stagnace</a:t>
            </a:r>
          </a:p>
          <a:p>
            <a:pPr marL="800100" lvl="1" indent="-34290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Nižší počet zapsaných vs. vyšší motivace k zápisu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60782DE3-D648-AE23-629B-EA08EFD6862B}"/>
              </a:ext>
            </a:extLst>
          </p:cNvPr>
          <p:cNvSpPr txBox="1"/>
          <p:nvPr/>
        </p:nvSpPr>
        <p:spPr>
          <a:xfrm>
            <a:off x="261850" y="1400859"/>
            <a:ext cx="60974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dirty="0">
                <a:solidFill>
                  <a:srgbClr val="296776"/>
                </a:solidFill>
              </a:rPr>
              <a:t>Zapsání ke studiu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EBE96701-6E48-26A4-0E83-B4968EB0F4AC}"/>
              </a:ext>
            </a:extLst>
          </p:cNvPr>
          <p:cNvSpPr/>
          <p:nvPr/>
        </p:nvSpPr>
        <p:spPr>
          <a:xfrm>
            <a:off x="0" y="6512524"/>
            <a:ext cx="12192000" cy="33855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9505950" algn="l"/>
              </a:tabLst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	</a:t>
            </a:r>
            <a:r>
              <a:rPr lang="cs-CZ" sz="1600" dirty="0">
                <a:solidFill>
                  <a:schemeClr val="bg1"/>
                </a:solidFill>
                <a:latin typeface="+mj-lt"/>
              </a:rPr>
              <a:t> </a:t>
            </a:r>
            <a:r>
              <a:rPr lang="cs-CZ" sz="1600" dirty="0">
                <a:solidFill>
                  <a:schemeClr val="bg1"/>
                </a:solidFill>
              </a:rPr>
              <a:t>4. září 2025</a:t>
            </a:r>
            <a:endParaRPr 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31F5F2F1-A487-048A-3237-FFD2B283C64C}"/>
              </a:ext>
            </a:extLst>
          </p:cNvPr>
          <p:cNvSpPr/>
          <p:nvPr/>
        </p:nvSpPr>
        <p:spPr>
          <a:xfrm>
            <a:off x="0" y="3721626"/>
            <a:ext cx="8889476" cy="7581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E8EEC564-A6EE-1EEB-D74F-55DC1013ACAF}"/>
              </a:ext>
            </a:extLst>
          </p:cNvPr>
          <p:cNvSpPr txBox="1"/>
          <p:nvPr/>
        </p:nvSpPr>
        <p:spPr>
          <a:xfrm>
            <a:off x="261850" y="4479825"/>
            <a:ext cx="8627626" cy="1456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Očekávaný nárůst</a:t>
            </a:r>
          </a:p>
          <a:p>
            <a:pPr marL="800100" lvl="1" indent="-34290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Vyšší poměr motivovaných studentů</a:t>
            </a:r>
          </a:p>
          <a:p>
            <a:pPr marL="800100" lvl="1" indent="-34290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Řada dalších faktorů, variantní scénáře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37AAD39E-E445-A168-D4F6-8D71F9C2779A}"/>
              </a:ext>
            </a:extLst>
          </p:cNvPr>
          <p:cNvSpPr txBox="1"/>
          <p:nvPr/>
        </p:nvSpPr>
        <p:spPr>
          <a:xfrm>
            <a:off x="261850" y="3839115"/>
            <a:ext cx="60974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dirty="0">
                <a:solidFill>
                  <a:srgbClr val="296776"/>
                </a:solidFill>
              </a:rPr>
              <a:t>Postup do II. ročníku</a:t>
            </a:r>
          </a:p>
        </p:txBody>
      </p:sp>
      <p:sp>
        <p:nvSpPr>
          <p:cNvPr id="11" name="Šipka: doprava 10">
            <a:extLst>
              <a:ext uri="{FF2B5EF4-FFF2-40B4-BE49-F238E27FC236}">
                <a16:creationId xmlns:a16="http://schemas.microsoft.com/office/drawing/2014/main" id="{F2F7C4FF-B38E-84BA-FEEA-03A78914D592}"/>
              </a:ext>
            </a:extLst>
          </p:cNvPr>
          <p:cNvSpPr/>
          <p:nvPr/>
        </p:nvSpPr>
        <p:spPr>
          <a:xfrm rot="2895273">
            <a:off x="2379612" y="3056853"/>
            <a:ext cx="589722" cy="33855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Šipka: doprava 11">
            <a:extLst>
              <a:ext uri="{FF2B5EF4-FFF2-40B4-BE49-F238E27FC236}">
                <a16:creationId xmlns:a16="http://schemas.microsoft.com/office/drawing/2014/main" id="{D47DF983-7B83-9999-6F1A-0398FE1F9654}"/>
              </a:ext>
            </a:extLst>
          </p:cNvPr>
          <p:cNvSpPr/>
          <p:nvPr/>
        </p:nvSpPr>
        <p:spPr>
          <a:xfrm rot="19125667">
            <a:off x="5319351" y="3045808"/>
            <a:ext cx="589722" cy="33855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Šipka: doprava 12">
            <a:extLst>
              <a:ext uri="{FF2B5EF4-FFF2-40B4-BE49-F238E27FC236}">
                <a16:creationId xmlns:a16="http://schemas.microsoft.com/office/drawing/2014/main" id="{D249768D-6219-B169-0D43-2CC7D7D7BF56}"/>
              </a:ext>
            </a:extLst>
          </p:cNvPr>
          <p:cNvSpPr/>
          <p:nvPr/>
        </p:nvSpPr>
        <p:spPr>
          <a:xfrm rot="19125667">
            <a:off x="5652663" y="5005233"/>
            <a:ext cx="589722" cy="33855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4416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0A163-BD9F-EB4A-6BE6-CB2F284EDA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45015F53-690E-1A10-FC67-DBBDC7BAC048}"/>
              </a:ext>
            </a:extLst>
          </p:cNvPr>
          <p:cNvSpPr/>
          <p:nvPr/>
        </p:nvSpPr>
        <p:spPr>
          <a:xfrm>
            <a:off x="0" y="1283370"/>
            <a:ext cx="8889476" cy="7581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21625AE-1927-F843-45C3-2F70214766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850" y="190499"/>
            <a:ext cx="11371349" cy="1028701"/>
          </a:xfrm>
        </p:spPr>
        <p:txBody>
          <a:bodyPr anchor="ctr" anchorCtr="0">
            <a:noAutofit/>
          </a:bodyPr>
          <a:lstStyle/>
          <a:p>
            <a:pPr algn="l"/>
            <a:r>
              <a:rPr lang="cs-CZ" sz="3600" cap="all" dirty="0">
                <a:solidFill>
                  <a:srgbClr val="296776"/>
                </a:solidFill>
              </a:rPr>
              <a:t>Podoba přijímací zkoušky</a:t>
            </a:r>
          </a:p>
        </p:txBody>
      </p:sp>
      <p:pic>
        <p:nvPicPr>
          <p:cNvPr id="3" name="Zástupný symbol pro obsah 5">
            <a:extLst>
              <a:ext uri="{FF2B5EF4-FFF2-40B4-BE49-F238E27FC236}">
                <a16:creationId xmlns:a16="http://schemas.microsoft.com/office/drawing/2014/main" id="{278007FC-4CD5-869F-0817-CBA3759686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316" y="1388244"/>
            <a:ext cx="1844834" cy="1844834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77C7DCF6-362D-9696-7D67-841C9F44E566}"/>
              </a:ext>
            </a:extLst>
          </p:cNvPr>
          <p:cNvSpPr txBox="1"/>
          <p:nvPr/>
        </p:nvSpPr>
        <p:spPr>
          <a:xfrm>
            <a:off x="261850" y="2041569"/>
            <a:ext cx="8627626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Porozumění studijnímu textu</a:t>
            </a:r>
          </a:p>
          <a:p>
            <a:pPr marL="342900" indent="-34290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Syntaxe a sémantika</a:t>
            </a:r>
          </a:p>
          <a:p>
            <a:pPr marL="342900" indent="-34290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Řešení úloh z matematické analýzy a lineární algebry</a:t>
            </a:r>
          </a:p>
          <a:p>
            <a:pPr marL="342900" indent="-34290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Řešení úloh z matematické logiky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6893AB53-BA24-7D44-0B5E-0C113E2287E4}"/>
              </a:ext>
            </a:extLst>
          </p:cNvPr>
          <p:cNvSpPr txBox="1"/>
          <p:nvPr/>
        </p:nvSpPr>
        <p:spPr>
          <a:xfrm>
            <a:off x="261850" y="1400859"/>
            <a:ext cx="60974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dirty="0">
                <a:solidFill>
                  <a:srgbClr val="296776"/>
                </a:solidFill>
              </a:rPr>
              <a:t>Obecné studijní předpoklady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CD20ABA8-BC1C-9AD7-F8E9-1C8551C1C624}"/>
              </a:ext>
            </a:extLst>
          </p:cNvPr>
          <p:cNvSpPr/>
          <p:nvPr/>
        </p:nvSpPr>
        <p:spPr>
          <a:xfrm>
            <a:off x="0" y="6512524"/>
            <a:ext cx="12192000" cy="33855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9505950" algn="l"/>
              </a:tabLst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	</a:t>
            </a:r>
            <a:r>
              <a:rPr lang="cs-CZ" sz="1600" dirty="0">
                <a:solidFill>
                  <a:schemeClr val="bg1"/>
                </a:solidFill>
                <a:latin typeface="+mj-lt"/>
              </a:rPr>
              <a:t> </a:t>
            </a:r>
            <a:r>
              <a:rPr lang="cs-CZ" sz="1600" dirty="0">
                <a:solidFill>
                  <a:schemeClr val="bg1"/>
                </a:solidFill>
              </a:rPr>
              <a:t>4. září 2025</a:t>
            </a:r>
            <a:endParaRPr lang="en-US" sz="1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01146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95D56-7511-48A8-E996-EF04F7347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A4744E-0992-271F-DF70-C91854587F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850" y="190499"/>
            <a:ext cx="11371349" cy="1028701"/>
          </a:xfrm>
        </p:spPr>
        <p:txBody>
          <a:bodyPr anchor="ctr" anchorCtr="0">
            <a:noAutofit/>
          </a:bodyPr>
          <a:lstStyle/>
          <a:p>
            <a:pPr algn="l"/>
            <a:r>
              <a:rPr lang="cs-CZ" sz="3600" cap="all" dirty="0">
                <a:solidFill>
                  <a:srgbClr val="296776"/>
                </a:solidFill>
              </a:rPr>
              <a:t>TREND před 2022/2023 a po 2022/2023</a:t>
            </a:r>
          </a:p>
        </p:txBody>
      </p:sp>
      <p:pic>
        <p:nvPicPr>
          <p:cNvPr id="3" name="Zástupný symbol pro obsah 5">
            <a:extLst>
              <a:ext uri="{FF2B5EF4-FFF2-40B4-BE49-F238E27FC236}">
                <a16:creationId xmlns:a16="http://schemas.microsoft.com/office/drawing/2014/main" id="{6E62EF34-83C8-79AE-B6F6-3B2680CEF2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316" y="704849"/>
            <a:ext cx="1844834" cy="1844834"/>
          </a:xfrm>
          <a:prstGeom prst="rect">
            <a:avLst/>
          </a:prstGeom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8595AA40-4CAD-FCD5-DFF5-85D650F3D0F1}"/>
              </a:ext>
            </a:extLst>
          </p:cNvPr>
          <p:cNvSpPr/>
          <p:nvPr/>
        </p:nvSpPr>
        <p:spPr>
          <a:xfrm>
            <a:off x="0" y="6512524"/>
            <a:ext cx="12192000" cy="33855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9505950" algn="l"/>
              </a:tabLst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	</a:t>
            </a:r>
            <a:r>
              <a:rPr lang="cs-CZ" sz="1600" dirty="0">
                <a:solidFill>
                  <a:schemeClr val="bg1"/>
                </a:solidFill>
                <a:latin typeface="+mj-lt"/>
              </a:rPr>
              <a:t> </a:t>
            </a:r>
            <a:r>
              <a:rPr lang="cs-CZ" sz="1600" dirty="0">
                <a:solidFill>
                  <a:schemeClr val="bg1"/>
                </a:solidFill>
              </a:rPr>
              <a:t>4. září 2025</a:t>
            </a:r>
            <a:endParaRPr lang="en-US" sz="1600" dirty="0">
              <a:solidFill>
                <a:schemeClr val="bg1"/>
              </a:solidFill>
              <a:latin typeface="+mj-lt"/>
            </a:endParaRP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38BE5A59-3E59-94C2-8AA3-F54BA66D70E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997032"/>
              </p:ext>
            </p:extLst>
          </p:nvPr>
        </p:nvGraphicFramePr>
        <p:xfrm>
          <a:off x="644446" y="1457014"/>
          <a:ext cx="9058275" cy="4195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614582B2-7DB8-A82D-15B1-17E708559370}"/>
              </a:ext>
            </a:extLst>
          </p:cNvPr>
          <p:cNvCxnSpPr>
            <a:cxnSpLocks/>
          </p:cNvCxnSpPr>
          <p:nvPr/>
        </p:nvCxnSpPr>
        <p:spPr>
          <a:xfrm flipV="1">
            <a:off x="5947524" y="2034210"/>
            <a:ext cx="0" cy="2829339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06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B968F9-0D51-C88E-0598-84714114CD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2B11EAA9-02AF-EE2F-694A-E555574FC5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7021247"/>
              </p:ext>
            </p:extLst>
          </p:nvPr>
        </p:nvGraphicFramePr>
        <p:xfrm>
          <a:off x="596820" y="1219200"/>
          <a:ext cx="9153526" cy="4205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7262CEB7-36B0-F5E9-DC5F-C42CB5583A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850" y="190499"/>
            <a:ext cx="11371349" cy="1028701"/>
          </a:xfrm>
        </p:spPr>
        <p:txBody>
          <a:bodyPr anchor="ctr" anchorCtr="0">
            <a:noAutofit/>
          </a:bodyPr>
          <a:lstStyle/>
          <a:p>
            <a:pPr algn="l"/>
            <a:r>
              <a:rPr lang="cs-CZ" sz="3600" cap="all" dirty="0">
                <a:solidFill>
                  <a:srgbClr val="296776"/>
                </a:solidFill>
              </a:rPr>
              <a:t>TREND před 2022/2023 a po 2022/2023</a:t>
            </a:r>
          </a:p>
        </p:txBody>
      </p:sp>
      <p:pic>
        <p:nvPicPr>
          <p:cNvPr id="3" name="Zástupný symbol pro obsah 5">
            <a:extLst>
              <a:ext uri="{FF2B5EF4-FFF2-40B4-BE49-F238E27FC236}">
                <a16:creationId xmlns:a16="http://schemas.microsoft.com/office/drawing/2014/main" id="{536B0957-1CC3-CCDC-B67D-C34138027A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316" y="704849"/>
            <a:ext cx="1844834" cy="1844834"/>
          </a:xfrm>
          <a:prstGeom prst="rect">
            <a:avLst/>
          </a:prstGeom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903C0A5D-AC5B-2A0A-9BE6-32D6D07492C6}"/>
              </a:ext>
            </a:extLst>
          </p:cNvPr>
          <p:cNvSpPr/>
          <p:nvPr/>
        </p:nvSpPr>
        <p:spPr>
          <a:xfrm>
            <a:off x="0" y="6512524"/>
            <a:ext cx="12192000" cy="33855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9505950" algn="l"/>
              </a:tabLst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	</a:t>
            </a:r>
            <a:r>
              <a:rPr lang="cs-CZ" sz="1600" dirty="0">
                <a:solidFill>
                  <a:schemeClr val="bg1"/>
                </a:solidFill>
                <a:latin typeface="+mj-lt"/>
              </a:rPr>
              <a:t> </a:t>
            </a:r>
            <a:r>
              <a:rPr lang="cs-CZ" sz="1600" dirty="0">
                <a:solidFill>
                  <a:schemeClr val="bg1"/>
                </a:solidFill>
              </a:rPr>
              <a:t>4. září 2025</a:t>
            </a:r>
            <a:endParaRPr lang="en-US" sz="16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1DF46DC0-BA98-5699-497C-D06D73439B2A}"/>
              </a:ext>
            </a:extLst>
          </p:cNvPr>
          <p:cNvCxnSpPr>
            <a:cxnSpLocks/>
          </p:cNvCxnSpPr>
          <p:nvPr/>
        </p:nvCxnSpPr>
        <p:spPr>
          <a:xfrm flipV="1">
            <a:off x="6596881" y="1742661"/>
            <a:ext cx="0" cy="3293167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ovéPole 8">
            <a:extLst>
              <a:ext uri="{FF2B5EF4-FFF2-40B4-BE49-F238E27FC236}">
                <a16:creationId xmlns:a16="http://schemas.microsoft.com/office/drawing/2014/main" id="{7234D579-D4E1-E8D7-9507-772A6170D314}"/>
              </a:ext>
            </a:extLst>
          </p:cNvPr>
          <p:cNvSpPr txBox="1"/>
          <p:nvPr/>
        </p:nvSpPr>
        <p:spPr>
          <a:xfrm>
            <a:off x="2615665" y="5652752"/>
            <a:ext cx="60976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hlinkClick r:id="rId5"/>
              </a:rPr>
              <a:t>https://statis.msmt.cz/statistikyvs/uchazecVS.aspx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9649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C89FA-CE2A-F639-8E88-0E96AA722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FBEB6501-D45C-8805-D2B3-8A843E653C2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7067181"/>
              </p:ext>
            </p:extLst>
          </p:nvPr>
        </p:nvGraphicFramePr>
        <p:xfrm>
          <a:off x="852073" y="1338094"/>
          <a:ext cx="9096375" cy="4195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04495925-6015-F5C5-0D17-DE8E5D8203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850" y="190499"/>
            <a:ext cx="11371349" cy="1028701"/>
          </a:xfrm>
        </p:spPr>
        <p:txBody>
          <a:bodyPr anchor="ctr" anchorCtr="0">
            <a:noAutofit/>
          </a:bodyPr>
          <a:lstStyle/>
          <a:p>
            <a:pPr algn="l"/>
            <a:r>
              <a:rPr lang="cs-CZ" sz="3600" cap="all" dirty="0">
                <a:solidFill>
                  <a:srgbClr val="296776"/>
                </a:solidFill>
              </a:rPr>
              <a:t>TREND před 2022/2023 a po 2022/2023</a:t>
            </a:r>
          </a:p>
        </p:txBody>
      </p:sp>
      <p:pic>
        <p:nvPicPr>
          <p:cNvPr id="3" name="Zástupný symbol pro obsah 5">
            <a:extLst>
              <a:ext uri="{FF2B5EF4-FFF2-40B4-BE49-F238E27FC236}">
                <a16:creationId xmlns:a16="http://schemas.microsoft.com/office/drawing/2014/main" id="{4F681C53-B377-FD22-005C-0216F79626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316" y="704849"/>
            <a:ext cx="1844834" cy="1844834"/>
          </a:xfrm>
          <a:prstGeom prst="rect">
            <a:avLst/>
          </a:prstGeom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783A88A3-4E47-7D32-5E6A-832E2FE6804A}"/>
              </a:ext>
            </a:extLst>
          </p:cNvPr>
          <p:cNvSpPr/>
          <p:nvPr/>
        </p:nvSpPr>
        <p:spPr>
          <a:xfrm>
            <a:off x="0" y="6512524"/>
            <a:ext cx="12192000" cy="33855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9505950" algn="l"/>
              </a:tabLst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	</a:t>
            </a:r>
            <a:r>
              <a:rPr lang="cs-CZ" sz="1600" dirty="0">
                <a:solidFill>
                  <a:schemeClr val="bg1"/>
                </a:solidFill>
                <a:latin typeface="+mj-lt"/>
              </a:rPr>
              <a:t> </a:t>
            </a:r>
            <a:r>
              <a:rPr lang="cs-CZ" sz="1600" dirty="0">
                <a:solidFill>
                  <a:schemeClr val="bg1"/>
                </a:solidFill>
              </a:rPr>
              <a:t>4. září 2025</a:t>
            </a:r>
            <a:endParaRPr lang="en-US" sz="16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0F84E3EE-253E-D439-3BC6-0E1CDA1226B6}"/>
              </a:ext>
            </a:extLst>
          </p:cNvPr>
          <p:cNvCxnSpPr>
            <a:cxnSpLocks/>
          </p:cNvCxnSpPr>
          <p:nvPr/>
        </p:nvCxnSpPr>
        <p:spPr>
          <a:xfrm flipV="1">
            <a:off x="6709523" y="1961322"/>
            <a:ext cx="0" cy="2809466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6083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8B4FD2-AC94-960B-A423-1A919E5E0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6AF0AA-5B85-7A26-E2E1-D0E737DF07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850" y="190499"/>
            <a:ext cx="11371349" cy="1028701"/>
          </a:xfrm>
        </p:spPr>
        <p:txBody>
          <a:bodyPr anchor="ctr" anchorCtr="0">
            <a:noAutofit/>
          </a:bodyPr>
          <a:lstStyle/>
          <a:p>
            <a:pPr algn="l"/>
            <a:r>
              <a:rPr lang="cs-CZ" sz="3600" cap="all" dirty="0">
                <a:solidFill>
                  <a:srgbClr val="296776"/>
                </a:solidFill>
              </a:rPr>
              <a:t>TREND před 2022/2023 a po 2022/2023</a:t>
            </a:r>
          </a:p>
        </p:txBody>
      </p:sp>
      <p:pic>
        <p:nvPicPr>
          <p:cNvPr id="3" name="Zástupný symbol pro obsah 5">
            <a:extLst>
              <a:ext uri="{FF2B5EF4-FFF2-40B4-BE49-F238E27FC236}">
                <a16:creationId xmlns:a16="http://schemas.microsoft.com/office/drawing/2014/main" id="{4DF6616E-1F62-97CB-27B9-393CA27B96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316" y="704849"/>
            <a:ext cx="1844834" cy="1844834"/>
          </a:xfrm>
          <a:prstGeom prst="rect">
            <a:avLst/>
          </a:prstGeom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F0F30403-D145-CA15-A597-CFA0C7574F15}"/>
              </a:ext>
            </a:extLst>
          </p:cNvPr>
          <p:cNvSpPr/>
          <p:nvPr/>
        </p:nvSpPr>
        <p:spPr>
          <a:xfrm>
            <a:off x="0" y="6512524"/>
            <a:ext cx="12192000" cy="33855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9505950" algn="l"/>
              </a:tabLst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	</a:t>
            </a:r>
            <a:r>
              <a:rPr lang="cs-CZ" sz="1600" dirty="0">
                <a:solidFill>
                  <a:schemeClr val="bg1"/>
                </a:solidFill>
                <a:latin typeface="+mj-lt"/>
              </a:rPr>
              <a:t> </a:t>
            </a:r>
            <a:r>
              <a:rPr lang="cs-CZ" sz="1600" dirty="0">
                <a:solidFill>
                  <a:schemeClr val="bg1"/>
                </a:solidFill>
              </a:rPr>
              <a:t>4. září 2025</a:t>
            </a:r>
            <a:endParaRPr lang="en-US" sz="1600" dirty="0">
              <a:solidFill>
                <a:schemeClr val="bg1"/>
              </a:solidFill>
              <a:latin typeface="+mj-lt"/>
            </a:endParaRPr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8F6EEBE8-BC40-B3F2-9555-A9E73C0EE5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7099004"/>
              </p:ext>
            </p:extLst>
          </p:nvPr>
        </p:nvGraphicFramePr>
        <p:xfrm>
          <a:off x="730792" y="1724466"/>
          <a:ext cx="9069191" cy="34575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09138">
                  <a:extLst>
                    <a:ext uri="{9D8B030D-6E8A-4147-A177-3AD203B41FA5}">
                      <a16:colId xmlns:a16="http://schemas.microsoft.com/office/drawing/2014/main" val="1130023342"/>
                    </a:ext>
                  </a:extLst>
                </a:gridCol>
                <a:gridCol w="1925210">
                  <a:extLst>
                    <a:ext uri="{9D8B030D-6E8A-4147-A177-3AD203B41FA5}">
                      <a16:colId xmlns:a16="http://schemas.microsoft.com/office/drawing/2014/main" val="834826228"/>
                    </a:ext>
                  </a:extLst>
                </a:gridCol>
                <a:gridCol w="2148188">
                  <a:extLst>
                    <a:ext uri="{9D8B030D-6E8A-4147-A177-3AD203B41FA5}">
                      <a16:colId xmlns:a16="http://schemas.microsoft.com/office/drawing/2014/main" val="2364909362"/>
                    </a:ext>
                  </a:extLst>
                </a:gridCol>
                <a:gridCol w="3486655">
                  <a:extLst>
                    <a:ext uri="{9D8B030D-6E8A-4147-A177-3AD203B41FA5}">
                      <a16:colId xmlns:a16="http://schemas.microsoft.com/office/drawing/2014/main" val="3194990247"/>
                    </a:ext>
                  </a:extLst>
                </a:gridCol>
              </a:tblGrid>
              <a:tr h="310153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u="none" strike="noStrike" dirty="0">
                          <a:effectLst/>
                        </a:rPr>
                        <a:t>Rok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u="none" strike="noStrike" dirty="0">
                          <a:effectLst/>
                        </a:rPr>
                        <a:t>Přijetí / Přihlášky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u="none" strike="noStrike" dirty="0">
                          <a:effectLst/>
                        </a:rPr>
                        <a:t>Zapsáno / Přijetí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1" u="none" strike="noStrike" dirty="0">
                          <a:effectLst/>
                        </a:rPr>
                        <a:t>Postup do II. ročníku / Zapsáno</a:t>
                      </a:r>
                      <a:endParaRPr lang="pl-PL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9694599"/>
                  </a:ext>
                </a:extLst>
              </a:tr>
              <a:tr h="310153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2017/2018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62,5%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66,9%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49,5%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37578377"/>
                  </a:ext>
                </a:extLst>
              </a:tr>
              <a:tr h="310153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2018/2019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70,3%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73,7%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48,9%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88644983"/>
                  </a:ext>
                </a:extLst>
              </a:tr>
              <a:tr h="310153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2019/2020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67,6%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69,7%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51,6%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83074970"/>
                  </a:ext>
                </a:extLst>
              </a:tr>
              <a:tr h="310153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2020/2021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63,6%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74,1%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49,2%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30093021"/>
                  </a:ext>
                </a:extLst>
              </a:tr>
              <a:tr h="310153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2021/2022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66,9%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61,4%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50,7%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1274106"/>
                  </a:ext>
                </a:extLst>
              </a:tr>
              <a:tr h="310153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u="none" strike="noStrike" dirty="0">
                          <a:effectLst/>
                        </a:rPr>
                        <a:t>Průměr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u="none" strike="noStrike" dirty="0">
                          <a:effectLst/>
                        </a:rPr>
                        <a:t>66,2%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u="none" strike="noStrike" dirty="0">
                          <a:effectLst/>
                        </a:rPr>
                        <a:t>68,6%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u="none" strike="noStrike" dirty="0">
                          <a:effectLst/>
                        </a:rPr>
                        <a:t>50,0%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948547"/>
                  </a:ext>
                </a:extLst>
              </a:tr>
              <a:tr h="310153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2022/2023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46,9%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72,8%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58,1%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1313529"/>
                  </a:ext>
                </a:extLst>
              </a:tr>
              <a:tr h="310153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2023/2024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64,8%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65,6%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53,5%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20102552"/>
                  </a:ext>
                </a:extLst>
              </a:tr>
              <a:tr h="310153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2024/2025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59,9%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66,3%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68,5%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65814812"/>
                  </a:ext>
                </a:extLst>
              </a:tr>
              <a:tr h="310153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u="none" strike="noStrike" dirty="0">
                          <a:effectLst/>
                        </a:rPr>
                        <a:t>Průměr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u="none" strike="noStrike" dirty="0">
                          <a:effectLst/>
                        </a:rPr>
                        <a:t>58,2%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u="none" strike="noStrike" dirty="0">
                          <a:effectLst/>
                        </a:rPr>
                        <a:t>67,4%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u="none" strike="noStrike" dirty="0">
                          <a:effectLst/>
                        </a:rPr>
                        <a:t>60,0%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81519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2078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79A34-7103-1ACC-4C36-492BF2320A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374615-2973-7A5E-EEEB-E561F82594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850" y="190499"/>
            <a:ext cx="11371349" cy="1028701"/>
          </a:xfrm>
        </p:spPr>
        <p:txBody>
          <a:bodyPr anchor="ctr" anchorCtr="0">
            <a:noAutofit/>
          </a:bodyPr>
          <a:lstStyle/>
          <a:p>
            <a:pPr algn="l"/>
            <a:r>
              <a:rPr lang="cs-CZ" sz="3600" cap="all" dirty="0">
                <a:solidFill>
                  <a:srgbClr val="296776"/>
                </a:solidFill>
              </a:rPr>
              <a:t>TREND před 2022/2023 a po 2022/2023</a:t>
            </a:r>
          </a:p>
        </p:txBody>
      </p:sp>
      <p:pic>
        <p:nvPicPr>
          <p:cNvPr id="3" name="Zástupný symbol pro obsah 5">
            <a:extLst>
              <a:ext uri="{FF2B5EF4-FFF2-40B4-BE49-F238E27FC236}">
                <a16:creationId xmlns:a16="http://schemas.microsoft.com/office/drawing/2014/main" id="{163B0083-D042-58C3-9CDC-D947BC8034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316" y="704849"/>
            <a:ext cx="1844834" cy="1844834"/>
          </a:xfrm>
          <a:prstGeom prst="rect">
            <a:avLst/>
          </a:prstGeom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66436454-CB72-2C8A-7813-57703D6ED4CD}"/>
              </a:ext>
            </a:extLst>
          </p:cNvPr>
          <p:cNvSpPr/>
          <p:nvPr/>
        </p:nvSpPr>
        <p:spPr>
          <a:xfrm>
            <a:off x="0" y="6512524"/>
            <a:ext cx="12192000" cy="33855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9505950" algn="l"/>
              </a:tabLst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	</a:t>
            </a:r>
            <a:r>
              <a:rPr lang="cs-CZ" sz="1600" dirty="0">
                <a:solidFill>
                  <a:schemeClr val="bg1"/>
                </a:solidFill>
                <a:latin typeface="+mj-lt"/>
              </a:rPr>
              <a:t> </a:t>
            </a:r>
            <a:r>
              <a:rPr lang="cs-CZ" sz="1600" dirty="0">
                <a:solidFill>
                  <a:schemeClr val="bg1"/>
                </a:solidFill>
              </a:rPr>
              <a:t>4. září 2025</a:t>
            </a:r>
            <a:endParaRPr lang="en-US" sz="1600" dirty="0">
              <a:solidFill>
                <a:schemeClr val="bg1"/>
              </a:solidFill>
              <a:latin typeface="+mj-lt"/>
            </a:endParaRP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BF2C30C4-5DE4-98FD-E50C-0DC24454D41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6331861"/>
              </p:ext>
            </p:extLst>
          </p:nvPr>
        </p:nvGraphicFramePr>
        <p:xfrm>
          <a:off x="796841" y="1487528"/>
          <a:ext cx="9058275" cy="4195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F379CEFF-4F58-ACE5-98CE-BD4EAB5E8D32}"/>
              </a:ext>
            </a:extLst>
          </p:cNvPr>
          <p:cNvCxnSpPr>
            <a:cxnSpLocks/>
          </p:cNvCxnSpPr>
          <p:nvPr/>
        </p:nvCxnSpPr>
        <p:spPr>
          <a:xfrm flipV="1">
            <a:off x="6661397" y="2045368"/>
            <a:ext cx="0" cy="3313781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5992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A3D50-F760-37BA-EA4C-D3898F63B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0D5B47DF-DDDD-0739-BFB6-6A87341B79CA}"/>
              </a:ext>
            </a:extLst>
          </p:cNvPr>
          <p:cNvSpPr/>
          <p:nvPr/>
        </p:nvSpPr>
        <p:spPr>
          <a:xfrm>
            <a:off x="0" y="1151018"/>
            <a:ext cx="9151324" cy="12191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F95B423-B937-DFAF-F87A-EF627D9BDC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850" y="190499"/>
            <a:ext cx="11371349" cy="1028701"/>
          </a:xfrm>
        </p:spPr>
        <p:txBody>
          <a:bodyPr anchor="ctr" anchorCtr="0">
            <a:noAutofit/>
          </a:bodyPr>
          <a:lstStyle/>
          <a:p>
            <a:pPr algn="l"/>
            <a:r>
              <a:rPr lang="cs-CZ" sz="3600" cap="all" dirty="0">
                <a:solidFill>
                  <a:srgbClr val="296776"/>
                </a:solidFill>
              </a:rPr>
              <a:t>Shrnutí</a:t>
            </a:r>
          </a:p>
        </p:txBody>
      </p:sp>
      <p:pic>
        <p:nvPicPr>
          <p:cNvPr id="3" name="Zástupný symbol pro obsah 5">
            <a:extLst>
              <a:ext uri="{FF2B5EF4-FFF2-40B4-BE49-F238E27FC236}">
                <a16:creationId xmlns:a16="http://schemas.microsoft.com/office/drawing/2014/main" id="{2AA3D767-4EE5-3319-2F1D-C61BE37FCA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316" y="1388244"/>
            <a:ext cx="1844834" cy="1844834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59926F50-4389-7BEC-6304-4754B0A0E5DA}"/>
              </a:ext>
            </a:extLst>
          </p:cNvPr>
          <p:cNvSpPr txBox="1"/>
          <p:nvPr/>
        </p:nvSpPr>
        <p:spPr>
          <a:xfrm>
            <a:off x="261849" y="2487705"/>
            <a:ext cx="8889475" cy="3944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Přihlášky ke studiu</a:t>
            </a:r>
          </a:p>
          <a:p>
            <a:pPr marL="800100" lvl="1" indent="-34290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Neklesl počet přihlášek, ani relativně vůči jiným vysokým školám</a:t>
            </a:r>
          </a:p>
          <a:p>
            <a:pPr marL="342900" indent="-34290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Přijetí ke studiu</a:t>
            </a:r>
          </a:p>
          <a:p>
            <a:pPr marL="800100" lvl="1" indent="-34290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Relativně klesl počet přijetí vůči počtu přihlášek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Zapsaní ke studiu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Relativní stagnace počtu zápisů vůči počtu přijetí</a:t>
            </a:r>
          </a:p>
          <a:p>
            <a:pPr marL="342900" lvl="0" indent="-342900">
              <a:spcAft>
                <a:spcPts val="1000"/>
              </a:spcAft>
              <a:buFont typeface="Wingdings" panose="05000000000000000000" pitchFamily="2" charset="2"/>
              <a:buChar char="§"/>
              <a:defRPr/>
            </a:pPr>
            <a:r>
              <a:rPr lang="cs-CZ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 Light"/>
              </a:rPr>
              <a:t>Postup do II. ročníku</a:t>
            </a:r>
          </a:p>
          <a:p>
            <a:pPr marL="800100" lvl="1" indent="-342900">
              <a:spcAft>
                <a:spcPts val="1000"/>
              </a:spcAft>
              <a:buFont typeface="Wingdings" panose="05000000000000000000" pitchFamily="2" charset="2"/>
              <a:buChar char="§"/>
              <a:defRPr/>
            </a:pPr>
            <a:r>
              <a:rPr lang="cs-CZ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 Light"/>
              </a:rPr>
              <a:t>Nezanedbatelný nárůst počtu úspěšných studentů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E4A80045-72D3-9356-8D5B-F59180D9F2D1}"/>
              </a:ext>
            </a:extLst>
          </p:cNvPr>
          <p:cNvSpPr txBox="1"/>
          <p:nvPr/>
        </p:nvSpPr>
        <p:spPr>
          <a:xfrm>
            <a:off x="261850" y="1268507"/>
            <a:ext cx="830463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dirty="0">
                <a:solidFill>
                  <a:srgbClr val="296776"/>
                </a:solidFill>
              </a:rPr>
              <a:t>Zavedení jednotné přijímací zkoušky od akademického roku 2022/2023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1D244C0C-A39D-3DA4-25DE-32EE2AB93692}"/>
              </a:ext>
            </a:extLst>
          </p:cNvPr>
          <p:cNvSpPr/>
          <p:nvPr/>
        </p:nvSpPr>
        <p:spPr>
          <a:xfrm>
            <a:off x="0" y="6512524"/>
            <a:ext cx="12192000" cy="33855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9505950" algn="l"/>
              </a:tabLst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	</a:t>
            </a:r>
            <a:r>
              <a:rPr lang="cs-CZ" sz="1600" dirty="0">
                <a:solidFill>
                  <a:schemeClr val="bg1"/>
                </a:solidFill>
                <a:latin typeface="+mj-lt"/>
              </a:rPr>
              <a:t> </a:t>
            </a:r>
            <a:r>
              <a:rPr lang="cs-CZ" sz="1600" dirty="0">
                <a:solidFill>
                  <a:schemeClr val="bg1"/>
                </a:solidFill>
              </a:rPr>
              <a:t>4. září 2025</a:t>
            </a:r>
            <a:endParaRPr lang="en-US" sz="1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3809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ovéPole 34"/>
          <p:cNvSpPr txBox="1"/>
          <p:nvPr/>
        </p:nvSpPr>
        <p:spPr>
          <a:xfrm>
            <a:off x="261851" y="2274375"/>
            <a:ext cx="9150287" cy="1670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5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Naplnění regionální poptávky z aplikační sféry po kvalifikovaných odbornících </a:t>
            </a:r>
            <a:b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v oborech elektrotechnika, automatizace a IT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342900" indent="-342900">
              <a:lnSpc>
                <a:spcPts val="25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Návaznost na tradici vývoje elektronických systémů v regionu východních Čech</a:t>
            </a:r>
          </a:p>
          <a:p>
            <a:pPr marL="342900" indent="-342900">
              <a:lnSpc>
                <a:spcPts val="25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Vazba na aplikační uplatnění v dalších oborech včetně dopravy, chemie, strojírenství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9412495" y="2283423"/>
            <a:ext cx="2355299" cy="2769902"/>
          </a:xfrm>
          <a:prstGeom prst="rect">
            <a:avLst/>
          </a:prstGeom>
          <a:solidFill>
            <a:srgbClr val="296776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6733" y="2625141"/>
            <a:ext cx="2086466" cy="2086466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>
          <a:xfrm>
            <a:off x="0" y="1215992"/>
            <a:ext cx="8889476" cy="7581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Obdélník 10"/>
          <p:cNvSpPr/>
          <p:nvPr/>
        </p:nvSpPr>
        <p:spPr>
          <a:xfrm>
            <a:off x="261850" y="1420623"/>
            <a:ext cx="8467371" cy="427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cs-CZ" sz="2800" b="1" dirty="0">
                <a:solidFill>
                  <a:srgbClr val="296776"/>
                </a:solidFill>
                <a:latin typeface="+mj-lt"/>
              </a:rPr>
              <a:t>Vznik fakulty a počátek výzkumných aktivit </a:t>
            </a:r>
            <a:endParaRPr lang="en-US" sz="2800" b="1" dirty="0">
              <a:solidFill>
                <a:srgbClr val="296776"/>
              </a:solidFill>
              <a:latin typeface="+mj-lt"/>
            </a:endParaRPr>
          </a:p>
        </p:txBody>
      </p:sp>
      <p:grpSp>
        <p:nvGrpSpPr>
          <p:cNvPr id="9" name="Skupina 8"/>
          <p:cNvGrpSpPr/>
          <p:nvPr/>
        </p:nvGrpSpPr>
        <p:grpSpPr>
          <a:xfrm>
            <a:off x="505226" y="4470730"/>
            <a:ext cx="10571522" cy="1882475"/>
            <a:chOff x="479100" y="4406630"/>
            <a:chExt cx="10571522" cy="1882475"/>
          </a:xfrm>
        </p:grpSpPr>
        <p:sp>
          <p:nvSpPr>
            <p:cNvPr id="12" name="TextovéPole 11"/>
            <p:cNvSpPr txBox="1"/>
            <p:nvPr/>
          </p:nvSpPr>
          <p:spPr>
            <a:xfrm rot="16200000">
              <a:off x="431580" y="4559549"/>
              <a:ext cx="7059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000" i="1" dirty="0">
                  <a:solidFill>
                    <a:schemeClr val="bg1">
                      <a:lumMod val="75000"/>
                    </a:schemeClr>
                  </a:solidFill>
                </a:rPr>
                <a:t>2001</a:t>
              </a:r>
              <a:endParaRPr lang="cs-CZ" sz="2400" i="1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3" name="TextovéPole 12"/>
            <p:cNvSpPr txBox="1"/>
            <p:nvPr/>
          </p:nvSpPr>
          <p:spPr>
            <a:xfrm rot="16200000">
              <a:off x="1191012" y="4559549"/>
              <a:ext cx="7059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000" i="1" dirty="0">
                  <a:solidFill>
                    <a:schemeClr val="bg1">
                      <a:lumMod val="75000"/>
                    </a:schemeClr>
                  </a:solidFill>
                </a:rPr>
                <a:t>200</a:t>
              </a:r>
              <a:r>
                <a:rPr lang="en-US" sz="2000" i="1" dirty="0">
                  <a:solidFill>
                    <a:schemeClr val="bg1">
                      <a:lumMod val="75000"/>
                    </a:schemeClr>
                  </a:solidFill>
                </a:rPr>
                <a:t>2</a:t>
              </a:r>
              <a:endParaRPr lang="cs-CZ" sz="2000" i="1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4" name="TextovéPole 13"/>
            <p:cNvSpPr txBox="1"/>
            <p:nvPr/>
          </p:nvSpPr>
          <p:spPr>
            <a:xfrm rot="16200000">
              <a:off x="1960121" y="4559549"/>
              <a:ext cx="7059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000" i="1" dirty="0">
                  <a:solidFill>
                    <a:schemeClr val="bg1">
                      <a:lumMod val="75000"/>
                    </a:schemeClr>
                  </a:solidFill>
                </a:rPr>
                <a:t>200</a:t>
              </a:r>
              <a:r>
                <a:rPr lang="en-US" sz="2000" i="1" dirty="0">
                  <a:solidFill>
                    <a:schemeClr val="bg1">
                      <a:lumMod val="75000"/>
                    </a:schemeClr>
                  </a:solidFill>
                </a:rPr>
                <a:t>3</a:t>
              </a:r>
              <a:endParaRPr lang="cs-CZ" sz="2000" i="1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5" name="TextovéPole 14"/>
            <p:cNvSpPr txBox="1"/>
            <p:nvPr/>
          </p:nvSpPr>
          <p:spPr>
            <a:xfrm rot="16200000">
              <a:off x="2729230" y="4559549"/>
              <a:ext cx="7059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000" i="1" dirty="0">
                  <a:solidFill>
                    <a:schemeClr val="bg1">
                      <a:lumMod val="75000"/>
                    </a:schemeClr>
                  </a:solidFill>
                </a:rPr>
                <a:t>200</a:t>
              </a:r>
              <a:r>
                <a:rPr lang="en-US" sz="2000" i="1" dirty="0">
                  <a:solidFill>
                    <a:schemeClr val="bg1">
                      <a:lumMod val="75000"/>
                    </a:schemeClr>
                  </a:solidFill>
                </a:rPr>
                <a:t>4</a:t>
              </a:r>
              <a:endParaRPr lang="cs-CZ" sz="2000" i="1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6" name="TextovéPole 15"/>
            <p:cNvSpPr txBox="1"/>
            <p:nvPr/>
          </p:nvSpPr>
          <p:spPr>
            <a:xfrm rot="16200000">
              <a:off x="3498339" y="4559549"/>
              <a:ext cx="7059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000" i="1" dirty="0">
                  <a:solidFill>
                    <a:schemeClr val="bg1">
                      <a:lumMod val="75000"/>
                    </a:schemeClr>
                  </a:solidFill>
                </a:rPr>
                <a:t>200</a:t>
              </a:r>
              <a:r>
                <a:rPr lang="en-US" sz="2000" i="1" dirty="0">
                  <a:solidFill>
                    <a:schemeClr val="bg1">
                      <a:lumMod val="75000"/>
                    </a:schemeClr>
                  </a:solidFill>
                </a:rPr>
                <a:t>5</a:t>
              </a:r>
              <a:endParaRPr lang="cs-CZ" sz="2000" i="1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7" name="TextovéPole 16"/>
            <p:cNvSpPr txBox="1"/>
            <p:nvPr/>
          </p:nvSpPr>
          <p:spPr>
            <a:xfrm rot="16200000">
              <a:off x="4267448" y="4559549"/>
              <a:ext cx="7059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000" i="1" dirty="0">
                  <a:solidFill>
                    <a:schemeClr val="bg1">
                      <a:lumMod val="75000"/>
                    </a:schemeClr>
                  </a:solidFill>
                </a:rPr>
                <a:t>200</a:t>
              </a:r>
              <a:r>
                <a:rPr lang="en-US" sz="2000" i="1" dirty="0">
                  <a:solidFill>
                    <a:schemeClr val="bg1">
                      <a:lumMod val="75000"/>
                    </a:schemeClr>
                  </a:solidFill>
                </a:rPr>
                <a:t>6</a:t>
              </a:r>
              <a:endParaRPr lang="cs-CZ" sz="2000" i="1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8" name="TextovéPole 17"/>
            <p:cNvSpPr txBox="1"/>
            <p:nvPr/>
          </p:nvSpPr>
          <p:spPr>
            <a:xfrm rot="16200000">
              <a:off x="5036557" y="4559549"/>
              <a:ext cx="7059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000" i="1" dirty="0">
                  <a:solidFill>
                    <a:schemeClr val="bg1">
                      <a:lumMod val="75000"/>
                    </a:schemeClr>
                  </a:solidFill>
                </a:rPr>
                <a:t>200</a:t>
              </a:r>
              <a:r>
                <a:rPr lang="en-US" sz="2000" i="1" dirty="0">
                  <a:solidFill>
                    <a:schemeClr val="bg1">
                      <a:lumMod val="75000"/>
                    </a:schemeClr>
                  </a:solidFill>
                </a:rPr>
                <a:t>7</a:t>
              </a:r>
              <a:endParaRPr lang="cs-CZ" sz="2000" i="1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9" name="TextovéPole 18"/>
            <p:cNvSpPr txBox="1"/>
            <p:nvPr/>
          </p:nvSpPr>
          <p:spPr>
            <a:xfrm rot="16200000">
              <a:off x="5846306" y="4559549"/>
              <a:ext cx="7059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000" i="1" dirty="0">
                  <a:solidFill>
                    <a:schemeClr val="bg1">
                      <a:lumMod val="75000"/>
                    </a:schemeClr>
                  </a:solidFill>
                </a:rPr>
                <a:t>200</a:t>
              </a:r>
              <a:r>
                <a:rPr lang="en-US" sz="2000" i="1" dirty="0">
                  <a:solidFill>
                    <a:schemeClr val="bg1">
                      <a:lumMod val="75000"/>
                    </a:schemeClr>
                  </a:solidFill>
                </a:rPr>
                <a:t>8</a:t>
              </a:r>
              <a:endParaRPr lang="cs-CZ" sz="2000" i="1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cxnSp>
          <p:nvCxnSpPr>
            <p:cNvPr id="20" name="Přímá spojnice 19"/>
            <p:cNvCxnSpPr>
              <a:stCxn id="21" idx="6"/>
            </p:cNvCxnSpPr>
            <p:nvPr/>
          </p:nvCxnSpPr>
          <p:spPr>
            <a:xfrm flipV="1">
              <a:off x="692460" y="5121361"/>
              <a:ext cx="5308166" cy="0"/>
            </a:xfrm>
            <a:prstGeom prst="line">
              <a:avLst/>
            </a:prstGeom>
            <a:ln w="41275">
              <a:solidFill>
                <a:srgbClr val="E91E6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vál 20"/>
            <p:cNvSpPr/>
            <p:nvPr/>
          </p:nvSpPr>
          <p:spPr>
            <a:xfrm>
              <a:off x="479100" y="5021338"/>
              <a:ext cx="213360" cy="213360"/>
            </a:xfrm>
            <a:prstGeom prst="ellipse">
              <a:avLst/>
            </a:prstGeom>
            <a:solidFill>
              <a:srgbClr val="E91E63">
                <a:alpha val="4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22" name="Ovál 21"/>
            <p:cNvSpPr/>
            <p:nvPr/>
          </p:nvSpPr>
          <p:spPr>
            <a:xfrm>
              <a:off x="2018148" y="5021338"/>
              <a:ext cx="213360" cy="213360"/>
            </a:xfrm>
            <a:prstGeom prst="ellipse">
              <a:avLst/>
            </a:prstGeom>
            <a:solidFill>
              <a:srgbClr val="E91E63">
                <a:alpha val="4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23" name="Ovál 22"/>
            <p:cNvSpPr/>
            <p:nvPr/>
          </p:nvSpPr>
          <p:spPr>
            <a:xfrm>
              <a:off x="2787672" y="5021338"/>
              <a:ext cx="213360" cy="213360"/>
            </a:xfrm>
            <a:prstGeom prst="ellipse">
              <a:avLst/>
            </a:prstGeom>
            <a:solidFill>
              <a:srgbClr val="E91E63">
                <a:alpha val="4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24" name="Ovál 23"/>
            <p:cNvSpPr/>
            <p:nvPr/>
          </p:nvSpPr>
          <p:spPr>
            <a:xfrm>
              <a:off x="3557196" y="5021338"/>
              <a:ext cx="213360" cy="213360"/>
            </a:xfrm>
            <a:prstGeom prst="ellipse">
              <a:avLst/>
            </a:prstGeom>
            <a:solidFill>
              <a:srgbClr val="E91E63">
                <a:alpha val="4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25" name="Ovál 24"/>
            <p:cNvSpPr/>
            <p:nvPr/>
          </p:nvSpPr>
          <p:spPr>
            <a:xfrm>
              <a:off x="4326720" y="5021338"/>
              <a:ext cx="213360" cy="213360"/>
            </a:xfrm>
            <a:prstGeom prst="ellipse">
              <a:avLst/>
            </a:prstGeom>
            <a:solidFill>
              <a:srgbClr val="E91E63">
                <a:alpha val="4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26" name="Ovál 25"/>
            <p:cNvSpPr/>
            <p:nvPr/>
          </p:nvSpPr>
          <p:spPr>
            <a:xfrm>
              <a:off x="5096244" y="5021338"/>
              <a:ext cx="213360" cy="213360"/>
            </a:xfrm>
            <a:prstGeom prst="ellipse">
              <a:avLst/>
            </a:prstGeom>
            <a:solidFill>
              <a:srgbClr val="E91E63">
                <a:alpha val="4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27" name="TextovéPole 26"/>
            <p:cNvSpPr txBox="1"/>
            <p:nvPr/>
          </p:nvSpPr>
          <p:spPr>
            <a:xfrm>
              <a:off x="584499" y="5765885"/>
              <a:ext cx="516801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Ústav elektrotechniky a informatiky</a:t>
              </a:r>
              <a:endParaRPr lang="cs-CZ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endParaRPr>
            </a:p>
          </p:txBody>
        </p:sp>
        <p:cxnSp>
          <p:nvCxnSpPr>
            <p:cNvPr id="28" name="Přímá spojnice 27"/>
            <p:cNvCxnSpPr/>
            <p:nvPr/>
          </p:nvCxnSpPr>
          <p:spPr>
            <a:xfrm>
              <a:off x="1365464" y="5220409"/>
              <a:ext cx="0" cy="612000"/>
            </a:xfrm>
            <a:prstGeom prst="line">
              <a:avLst/>
            </a:prstGeom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ovéPole 28"/>
            <p:cNvSpPr txBox="1"/>
            <p:nvPr/>
          </p:nvSpPr>
          <p:spPr>
            <a:xfrm>
              <a:off x="5931808" y="5333490"/>
              <a:ext cx="511881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2800" b="1" dirty="0">
                  <a:solidFill>
                    <a:srgbClr val="296776"/>
                  </a:solidFill>
                  <a:latin typeface="+mj-lt"/>
                </a:rPr>
                <a:t>Fakulta elektrotechniky a informatiky</a:t>
              </a:r>
              <a:endParaRPr lang="cs-CZ" sz="2800" b="1" dirty="0">
                <a:solidFill>
                  <a:srgbClr val="296776"/>
                </a:solidFill>
                <a:latin typeface="+mj-lt"/>
              </a:endParaRPr>
            </a:p>
          </p:txBody>
        </p:sp>
        <p:cxnSp>
          <p:nvCxnSpPr>
            <p:cNvPr id="30" name="Přímá spojnice 63"/>
            <p:cNvCxnSpPr/>
            <p:nvPr/>
          </p:nvCxnSpPr>
          <p:spPr>
            <a:xfrm flipV="1">
              <a:off x="5972447" y="5275338"/>
              <a:ext cx="0" cy="314534"/>
            </a:xfrm>
            <a:prstGeom prst="line">
              <a:avLst/>
            </a:prstGeom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ál 10"/>
            <p:cNvSpPr/>
            <p:nvPr/>
          </p:nvSpPr>
          <p:spPr>
            <a:xfrm>
              <a:off x="1256148" y="5021338"/>
              <a:ext cx="213360" cy="213360"/>
            </a:xfrm>
            <a:prstGeom prst="ellipse">
              <a:avLst/>
            </a:prstGeom>
            <a:solidFill>
              <a:srgbClr val="E91E63">
                <a:alpha val="4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32" name="Ovál 160"/>
            <p:cNvSpPr/>
            <p:nvPr/>
          </p:nvSpPr>
          <p:spPr>
            <a:xfrm>
              <a:off x="5786227" y="4935021"/>
              <a:ext cx="361085" cy="358744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E91E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33" name="Ovál 9"/>
            <p:cNvSpPr/>
            <p:nvPr/>
          </p:nvSpPr>
          <p:spPr>
            <a:xfrm>
              <a:off x="5844439" y="4994353"/>
              <a:ext cx="252000" cy="252000"/>
            </a:xfrm>
            <a:prstGeom prst="ellipse">
              <a:avLst/>
            </a:prstGeom>
            <a:solidFill>
              <a:srgbClr val="E91E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cxnSp>
          <p:nvCxnSpPr>
            <p:cNvPr id="34" name="Přímá spojnice 6"/>
            <p:cNvCxnSpPr/>
            <p:nvPr/>
          </p:nvCxnSpPr>
          <p:spPr>
            <a:xfrm flipV="1">
              <a:off x="5388285" y="5121361"/>
              <a:ext cx="5308166" cy="0"/>
            </a:xfrm>
            <a:prstGeom prst="line">
              <a:avLst/>
            </a:prstGeom>
            <a:ln w="41275">
              <a:solidFill>
                <a:srgbClr val="E91E6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Obdélník 3">
            <a:extLst>
              <a:ext uri="{FF2B5EF4-FFF2-40B4-BE49-F238E27FC236}">
                <a16:creationId xmlns:a16="http://schemas.microsoft.com/office/drawing/2014/main" id="{B42ED87A-2846-F4B1-B2B2-E409B179889A}"/>
              </a:ext>
            </a:extLst>
          </p:cNvPr>
          <p:cNvSpPr/>
          <p:nvPr/>
        </p:nvSpPr>
        <p:spPr>
          <a:xfrm>
            <a:off x="0" y="6512524"/>
            <a:ext cx="12192000" cy="33855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9505950" algn="l"/>
              </a:tabLst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	</a:t>
            </a:r>
            <a:r>
              <a:rPr lang="cs-CZ" sz="1600" dirty="0">
                <a:solidFill>
                  <a:schemeClr val="bg1"/>
                </a:solidFill>
                <a:latin typeface="+mj-lt"/>
              </a:rPr>
              <a:t> 4. září 2025</a:t>
            </a:r>
            <a:endParaRPr 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262F0B4E-881C-274C-1DBC-391010B15DBB}"/>
              </a:ext>
            </a:extLst>
          </p:cNvPr>
          <p:cNvSpPr txBox="1">
            <a:spLocks/>
          </p:cNvSpPr>
          <p:nvPr/>
        </p:nvSpPr>
        <p:spPr>
          <a:xfrm>
            <a:off x="261850" y="190499"/>
            <a:ext cx="11371349" cy="115002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3600" b="1" cap="all">
                <a:solidFill>
                  <a:srgbClr val="296776"/>
                </a:solidFill>
              </a:rPr>
              <a:t>Fakulta elektrotechniky a informatiky</a:t>
            </a:r>
            <a:br>
              <a:rPr lang="cs-CZ" sz="3600" b="1" cap="all">
                <a:solidFill>
                  <a:srgbClr val="296776"/>
                </a:solidFill>
              </a:rPr>
            </a:br>
            <a:r>
              <a:rPr lang="cs-CZ" sz="3600" b="1" cap="all">
                <a:solidFill>
                  <a:srgbClr val="296776"/>
                </a:solidFill>
              </a:rPr>
              <a:t>Univerzita Pardubice</a:t>
            </a:r>
            <a:endParaRPr lang="cs-CZ" sz="3600" b="1" cap="all" dirty="0">
              <a:solidFill>
                <a:srgbClr val="2967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979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C31EB-E695-AC61-7556-F260C1E20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8D653F29-EB54-8594-5C2B-D929F92CDAF4}"/>
              </a:ext>
            </a:extLst>
          </p:cNvPr>
          <p:cNvSpPr/>
          <p:nvPr/>
        </p:nvSpPr>
        <p:spPr>
          <a:xfrm>
            <a:off x="0" y="1151019"/>
            <a:ext cx="9151324" cy="7641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C8D75D0-5C03-00A8-4D44-01003F075F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850" y="190499"/>
            <a:ext cx="11371349" cy="1028701"/>
          </a:xfrm>
        </p:spPr>
        <p:txBody>
          <a:bodyPr anchor="ctr" anchorCtr="0">
            <a:noAutofit/>
          </a:bodyPr>
          <a:lstStyle/>
          <a:p>
            <a:pPr algn="l"/>
            <a:r>
              <a:rPr lang="cs-CZ" sz="3600" cap="all" dirty="0">
                <a:solidFill>
                  <a:srgbClr val="296776"/>
                </a:solidFill>
              </a:rPr>
              <a:t>Shrnutí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31A57C14-3F42-55A0-80A8-EEBBA36B4256}"/>
              </a:ext>
            </a:extLst>
          </p:cNvPr>
          <p:cNvSpPr txBox="1"/>
          <p:nvPr/>
        </p:nvSpPr>
        <p:spPr>
          <a:xfrm>
            <a:off x="261849" y="2078625"/>
            <a:ext cx="8889475" cy="2949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latin typeface="+mj-lt"/>
              </a:rPr>
              <a:t>Utopický</a:t>
            </a: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cíl</a:t>
            </a:r>
          </a:p>
          <a:p>
            <a:pPr marL="800100" lvl="1" indent="-34290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Počet přijetí = Počet zapsaných = Počet absolventů</a:t>
            </a:r>
          </a:p>
          <a:p>
            <a:pPr marL="342900" indent="-34290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Opatření</a:t>
            </a:r>
          </a:p>
          <a:p>
            <a:pPr marL="800100" lvl="1" indent="-34290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Prestiž FEI UPCE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Zvýšení kvality poskytovaných služeb</a:t>
            </a:r>
            <a:endParaRPr lang="cs-CZ" sz="2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800100" lvl="1" indent="-34290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Zvýšení náročnosti přijímacího řízení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5195A534-A95E-6C90-C08B-CECA14CE0B11}"/>
              </a:ext>
            </a:extLst>
          </p:cNvPr>
          <p:cNvSpPr txBox="1"/>
          <p:nvPr/>
        </p:nvSpPr>
        <p:spPr>
          <a:xfrm>
            <a:off x="261850" y="1268507"/>
            <a:ext cx="83046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dirty="0">
                <a:solidFill>
                  <a:srgbClr val="296776"/>
                </a:solidFill>
              </a:rPr>
              <a:t>Možné budoucí kroky k diskusi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A8B96C20-EF8A-6865-5F4D-CCE14501E80B}"/>
              </a:ext>
            </a:extLst>
          </p:cNvPr>
          <p:cNvSpPr/>
          <p:nvPr/>
        </p:nvSpPr>
        <p:spPr>
          <a:xfrm>
            <a:off x="0" y="6512524"/>
            <a:ext cx="12192000" cy="33855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9505950" algn="l"/>
              </a:tabLst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	</a:t>
            </a:r>
            <a:r>
              <a:rPr lang="cs-CZ" sz="1600" dirty="0">
                <a:solidFill>
                  <a:schemeClr val="bg1"/>
                </a:solidFill>
                <a:latin typeface="+mj-lt"/>
              </a:rPr>
              <a:t> </a:t>
            </a:r>
            <a:r>
              <a:rPr lang="cs-CZ" sz="1600" dirty="0">
                <a:solidFill>
                  <a:schemeClr val="bg1"/>
                </a:solidFill>
              </a:rPr>
              <a:t>4. září 2025</a:t>
            </a:r>
            <a:endParaRPr lang="en-US" sz="1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47257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0" y="2736497"/>
            <a:ext cx="7005588" cy="1200329"/>
          </a:xfrm>
          <a:prstGeom prst="rect">
            <a:avLst/>
          </a:prstGeom>
          <a:solidFill>
            <a:srgbClr val="296776"/>
          </a:solidFill>
        </p:spPr>
        <p:txBody>
          <a:bodyPr wrap="square" rtlCol="0">
            <a:spAutoFit/>
          </a:bodyPr>
          <a:lstStyle/>
          <a:p>
            <a:endParaRPr lang="cs-CZ" dirty="0">
              <a:solidFill>
                <a:srgbClr val="57ADC3"/>
              </a:solidFill>
            </a:endParaRPr>
          </a:p>
          <a:p>
            <a:endParaRPr lang="cs-CZ" dirty="0">
              <a:solidFill>
                <a:srgbClr val="57ADC3"/>
              </a:solidFill>
            </a:endParaRPr>
          </a:p>
          <a:p>
            <a:endParaRPr lang="cs-CZ" dirty="0">
              <a:solidFill>
                <a:srgbClr val="57ADC3"/>
              </a:solidFill>
            </a:endParaRPr>
          </a:p>
          <a:p>
            <a:endParaRPr lang="cs-CZ" dirty="0">
              <a:solidFill>
                <a:srgbClr val="57ADC3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4137" y="2753857"/>
            <a:ext cx="6492240" cy="1200329"/>
          </a:xfrm>
        </p:spPr>
        <p:txBody>
          <a:bodyPr>
            <a:noAutofit/>
          </a:bodyPr>
          <a:lstStyle/>
          <a:p>
            <a:r>
              <a:rPr lang="cs-CZ" sz="4800" cap="all" dirty="0">
                <a:solidFill>
                  <a:schemeClr val="bg1"/>
                </a:solidFill>
              </a:rPr>
              <a:t>Děkuji za pozornost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99862" y="4544689"/>
            <a:ext cx="4828674" cy="1455822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cs-CZ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Petr Doležel</a:t>
            </a:r>
          </a:p>
          <a:p>
            <a:pPr marL="0" indent="0">
              <a:spcBef>
                <a:spcPts val="0"/>
              </a:spcBef>
              <a:buNone/>
            </a:pP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Fakulta elektrotechniky a informatiky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Univerzita Pardubice</a:t>
            </a:r>
          </a:p>
        </p:txBody>
      </p:sp>
    </p:spTree>
    <p:extLst>
      <p:ext uri="{BB962C8B-B14F-4D97-AF65-F5344CB8AC3E}">
        <p14:creationId xmlns:p14="http://schemas.microsoft.com/office/powerpoint/2010/main" val="3519069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61850" y="190499"/>
            <a:ext cx="11371349" cy="1150029"/>
          </a:xfrm>
        </p:spPr>
        <p:txBody>
          <a:bodyPr anchor="ctr" anchorCtr="0">
            <a:noAutofit/>
          </a:bodyPr>
          <a:lstStyle/>
          <a:p>
            <a:pPr algn="l"/>
            <a:r>
              <a:rPr lang="cs-CZ" sz="3600" b="1" cap="all" dirty="0">
                <a:solidFill>
                  <a:srgbClr val="296776"/>
                </a:solidFill>
              </a:rPr>
              <a:t>Fakulta elektrotechniky a informatiky</a:t>
            </a:r>
            <a:br>
              <a:rPr lang="cs-CZ" sz="3600" b="1" cap="all" dirty="0">
                <a:solidFill>
                  <a:srgbClr val="296776"/>
                </a:solidFill>
              </a:rPr>
            </a:br>
            <a:r>
              <a:rPr lang="cs-CZ" sz="3600" b="1" cap="all" dirty="0">
                <a:solidFill>
                  <a:srgbClr val="296776"/>
                </a:solidFill>
              </a:rPr>
              <a:t>Univerzita Pardubice</a:t>
            </a:r>
          </a:p>
        </p:txBody>
      </p:sp>
      <p:sp>
        <p:nvSpPr>
          <p:cNvPr id="12" name="Obdélník 11"/>
          <p:cNvSpPr/>
          <p:nvPr/>
        </p:nvSpPr>
        <p:spPr>
          <a:xfrm>
            <a:off x="9658350" y="1061539"/>
            <a:ext cx="2533650" cy="24764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203" y="1625356"/>
            <a:ext cx="1405623" cy="1405623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2EDF9C87-5CAB-7AA7-2FEE-6A5B9B4B20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3538" y="1242875"/>
            <a:ext cx="4267886" cy="218612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4DE2ED29-0058-668E-2224-082E33AE80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2967" y="3923931"/>
            <a:ext cx="4855515" cy="240397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B5053A2B-31C4-9C23-5955-5CAA4C11D5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6096" y="2569449"/>
            <a:ext cx="5735782" cy="3823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925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délník 12">
            <a:extLst>
              <a:ext uri="{FF2B5EF4-FFF2-40B4-BE49-F238E27FC236}">
                <a16:creationId xmlns:a16="http://schemas.microsoft.com/office/drawing/2014/main" id="{812BB8E0-ABCD-41C1-AA9A-CDC071EEF78F}"/>
              </a:ext>
            </a:extLst>
          </p:cNvPr>
          <p:cNvSpPr/>
          <p:nvPr/>
        </p:nvSpPr>
        <p:spPr>
          <a:xfrm>
            <a:off x="0" y="3929982"/>
            <a:ext cx="8889476" cy="7581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FE932518-126B-4032-810C-57F521B1A8E1}"/>
              </a:ext>
            </a:extLst>
          </p:cNvPr>
          <p:cNvSpPr/>
          <p:nvPr/>
        </p:nvSpPr>
        <p:spPr>
          <a:xfrm>
            <a:off x="0" y="1129367"/>
            <a:ext cx="8889476" cy="7581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61850" y="190499"/>
            <a:ext cx="11371349" cy="1028701"/>
          </a:xfrm>
        </p:spPr>
        <p:txBody>
          <a:bodyPr anchor="ctr" anchorCtr="0">
            <a:noAutofit/>
          </a:bodyPr>
          <a:lstStyle/>
          <a:p>
            <a:pPr algn="l"/>
            <a:r>
              <a:rPr lang="cs-CZ" sz="3600" cap="all" dirty="0">
                <a:solidFill>
                  <a:srgbClr val="296776"/>
                </a:solidFill>
              </a:rPr>
              <a:t>Bakalářské studijní programy</a:t>
            </a:r>
          </a:p>
        </p:txBody>
      </p:sp>
      <p:pic>
        <p:nvPicPr>
          <p:cNvPr id="3" name="Zástupný symbol pro obsah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316" y="704849"/>
            <a:ext cx="1844834" cy="1844834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261850" y="1887566"/>
            <a:ext cx="1095225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Informační technologie (Bc.), Informační technologie (</a:t>
            </a:r>
            <a:r>
              <a:rPr lang="cs-CZ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NMgr</a:t>
            </a: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.)</a:t>
            </a:r>
          </a:p>
          <a:p>
            <a:pPr marL="342900" indent="-34290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Komunikační technika (Bc.), Komunikační a radarové systémy (</a:t>
            </a:r>
            <a:r>
              <a:rPr lang="cs-CZ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NMgr</a:t>
            </a: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.)</a:t>
            </a:r>
          </a:p>
          <a:p>
            <a:pPr marL="342900" indent="-34290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Automatizace (Bc.), Automatické řízení (</a:t>
            </a:r>
            <a:r>
              <a:rPr lang="cs-CZ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NMgr</a:t>
            </a: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.)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Elektrotechnika a informatika (Ph.D.) </a:t>
            </a:r>
          </a:p>
          <a:p>
            <a:pPr marL="285750" indent="-285750">
              <a:spcAft>
                <a:spcPts val="1000"/>
              </a:spcAft>
              <a:buFont typeface="Calibri Light" panose="020F0302020204030204" pitchFamily="34" charset="0"/>
              <a:buChar char="›"/>
            </a:pPr>
            <a:endParaRPr lang="cs-CZ" sz="2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285750" indent="-285750">
              <a:spcAft>
                <a:spcPts val="1000"/>
              </a:spcAft>
              <a:buFont typeface="Calibri Light" panose="020F0302020204030204" pitchFamily="34" charset="0"/>
              <a:buChar char="›"/>
            </a:pPr>
            <a:endParaRPr lang="cs-CZ" sz="2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342900" indent="-34290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Aplikovaná elektrotechnika  (Bc.)</a:t>
            </a:r>
          </a:p>
          <a:p>
            <a:pPr marL="342900" indent="-34290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Webové technologie (Bc.)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E72E29C2-9D53-483D-85D2-8E47B72DCCDA}"/>
              </a:ext>
            </a:extLst>
          </p:cNvPr>
          <p:cNvSpPr txBox="1"/>
          <p:nvPr/>
        </p:nvSpPr>
        <p:spPr>
          <a:xfrm>
            <a:off x="261850" y="1246856"/>
            <a:ext cx="60974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dirty="0">
                <a:solidFill>
                  <a:srgbClr val="296776"/>
                </a:solidFill>
              </a:rPr>
              <a:t>Akademicky zaměřené studijní programy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C2B03139-5EA7-4D4C-A330-6EB5D1668EEA}"/>
              </a:ext>
            </a:extLst>
          </p:cNvPr>
          <p:cNvSpPr txBox="1"/>
          <p:nvPr/>
        </p:nvSpPr>
        <p:spPr>
          <a:xfrm>
            <a:off x="261850" y="4047471"/>
            <a:ext cx="60974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400"/>
              </a:spcBef>
              <a:spcAft>
                <a:spcPts val="1000"/>
              </a:spcAft>
            </a:pPr>
            <a:r>
              <a:rPr lang="cs-CZ" sz="2800" dirty="0">
                <a:solidFill>
                  <a:srgbClr val="296776"/>
                </a:solidFill>
              </a:rPr>
              <a:t>Profesně zaměřené studijní programy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A0CB2D57-04E7-0C32-1531-0B9A2AE35457}"/>
              </a:ext>
            </a:extLst>
          </p:cNvPr>
          <p:cNvSpPr/>
          <p:nvPr/>
        </p:nvSpPr>
        <p:spPr>
          <a:xfrm>
            <a:off x="0" y="6512524"/>
            <a:ext cx="12192000" cy="33855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9505950" algn="l"/>
              </a:tabLst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	</a:t>
            </a:r>
            <a:r>
              <a:rPr lang="cs-CZ" sz="1600" dirty="0">
                <a:solidFill>
                  <a:schemeClr val="bg1"/>
                </a:solidFill>
                <a:latin typeface="+mj-lt"/>
              </a:rPr>
              <a:t> </a:t>
            </a:r>
            <a:r>
              <a:rPr lang="cs-CZ" sz="1600" dirty="0">
                <a:solidFill>
                  <a:schemeClr val="bg1"/>
                </a:solidFill>
              </a:rPr>
              <a:t>4. září 2025</a:t>
            </a:r>
            <a:endParaRPr lang="en-US" sz="1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32154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14939B-EC12-7098-126D-5D5F9F7CF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8C127C-F53B-355E-2746-1725138EEA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850" y="190499"/>
            <a:ext cx="11371349" cy="1028701"/>
          </a:xfrm>
        </p:spPr>
        <p:txBody>
          <a:bodyPr anchor="ctr" anchorCtr="0">
            <a:noAutofit/>
          </a:bodyPr>
          <a:lstStyle/>
          <a:p>
            <a:pPr algn="l"/>
            <a:r>
              <a:rPr lang="cs-CZ" sz="3600" cap="all" dirty="0">
                <a:solidFill>
                  <a:srgbClr val="296776"/>
                </a:solidFill>
              </a:rPr>
              <a:t>Výchozí stav před 2022/2023</a:t>
            </a:r>
          </a:p>
        </p:txBody>
      </p:sp>
      <p:pic>
        <p:nvPicPr>
          <p:cNvPr id="3" name="Zástupný symbol pro obsah 5">
            <a:extLst>
              <a:ext uri="{FF2B5EF4-FFF2-40B4-BE49-F238E27FC236}">
                <a16:creationId xmlns:a16="http://schemas.microsoft.com/office/drawing/2014/main" id="{126BF904-855E-987F-D93B-A641E9576D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316" y="704849"/>
            <a:ext cx="1844834" cy="1844834"/>
          </a:xfrm>
          <a:prstGeom prst="rect">
            <a:avLst/>
          </a:prstGeom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2E1BE6A2-19F6-0D2E-21EF-FC60D10EC05A}"/>
              </a:ext>
            </a:extLst>
          </p:cNvPr>
          <p:cNvSpPr/>
          <p:nvPr/>
        </p:nvSpPr>
        <p:spPr>
          <a:xfrm>
            <a:off x="0" y="6512524"/>
            <a:ext cx="12192000" cy="33855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9505950" algn="l"/>
              </a:tabLst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	</a:t>
            </a:r>
            <a:r>
              <a:rPr lang="cs-CZ" sz="1600" dirty="0">
                <a:solidFill>
                  <a:schemeClr val="bg1"/>
                </a:solidFill>
                <a:latin typeface="+mj-lt"/>
              </a:rPr>
              <a:t> </a:t>
            </a:r>
            <a:r>
              <a:rPr lang="cs-CZ" sz="1600" dirty="0">
                <a:solidFill>
                  <a:schemeClr val="bg1"/>
                </a:solidFill>
              </a:rPr>
              <a:t>4. září 2025</a:t>
            </a:r>
            <a:endParaRPr lang="en-US" sz="1600" dirty="0">
              <a:solidFill>
                <a:schemeClr val="bg1"/>
              </a:solidFill>
              <a:latin typeface="+mj-lt"/>
            </a:endParaRP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D90F2F76-7DC9-660E-531E-BB54D88582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2713035"/>
              </p:ext>
            </p:extLst>
          </p:nvPr>
        </p:nvGraphicFramePr>
        <p:xfrm>
          <a:off x="820853" y="1436996"/>
          <a:ext cx="9048751" cy="4195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22117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EDA17-27B4-C0AF-30A1-A511DAD9F2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ADD2DD-103C-681E-5F99-8ABF669D47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850" y="190499"/>
            <a:ext cx="11371349" cy="1028701"/>
          </a:xfrm>
        </p:spPr>
        <p:txBody>
          <a:bodyPr anchor="ctr" anchorCtr="0">
            <a:noAutofit/>
          </a:bodyPr>
          <a:lstStyle/>
          <a:p>
            <a:pPr algn="l"/>
            <a:r>
              <a:rPr lang="cs-CZ" sz="3600" cap="all" dirty="0">
                <a:solidFill>
                  <a:srgbClr val="296776"/>
                </a:solidFill>
              </a:rPr>
              <a:t>Výchozí stav před 2022/2023</a:t>
            </a:r>
          </a:p>
        </p:txBody>
      </p:sp>
      <p:pic>
        <p:nvPicPr>
          <p:cNvPr id="3" name="Zástupný symbol pro obsah 5">
            <a:extLst>
              <a:ext uri="{FF2B5EF4-FFF2-40B4-BE49-F238E27FC236}">
                <a16:creationId xmlns:a16="http://schemas.microsoft.com/office/drawing/2014/main" id="{0E879079-3672-35B0-50D7-B5E328FA2A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316" y="704849"/>
            <a:ext cx="1844834" cy="1844834"/>
          </a:xfrm>
          <a:prstGeom prst="rect">
            <a:avLst/>
          </a:prstGeom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E1B2F59E-CE49-5D37-1EDB-53C8E268EEBD}"/>
              </a:ext>
            </a:extLst>
          </p:cNvPr>
          <p:cNvSpPr/>
          <p:nvPr/>
        </p:nvSpPr>
        <p:spPr>
          <a:xfrm>
            <a:off x="0" y="6512524"/>
            <a:ext cx="12192000" cy="33855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9505950" algn="l"/>
              </a:tabLst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	</a:t>
            </a:r>
            <a:r>
              <a:rPr lang="cs-CZ" sz="1600" dirty="0">
                <a:solidFill>
                  <a:schemeClr val="bg1"/>
                </a:solidFill>
                <a:latin typeface="+mj-lt"/>
              </a:rPr>
              <a:t> </a:t>
            </a:r>
            <a:r>
              <a:rPr lang="cs-CZ" sz="1600" dirty="0">
                <a:solidFill>
                  <a:schemeClr val="bg1"/>
                </a:solidFill>
              </a:rPr>
              <a:t>4. září 2025</a:t>
            </a:r>
            <a:endParaRPr lang="en-US" sz="1600" dirty="0">
              <a:solidFill>
                <a:schemeClr val="bg1"/>
              </a:solidFill>
              <a:latin typeface="+mj-lt"/>
            </a:endParaRP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6A833594-3B08-8D71-F887-D9B3B0F8AF8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4739341"/>
              </p:ext>
            </p:extLst>
          </p:nvPr>
        </p:nvGraphicFramePr>
        <p:xfrm>
          <a:off x="743851" y="1331118"/>
          <a:ext cx="9048751" cy="4195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75114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0EA38F-034B-C445-C41B-C80D9FF5C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5A3BD9-D22B-0CF8-4894-00BE6C0A24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850" y="190499"/>
            <a:ext cx="11371349" cy="1028701"/>
          </a:xfrm>
        </p:spPr>
        <p:txBody>
          <a:bodyPr anchor="ctr" anchorCtr="0">
            <a:noAutofit/>
          </a:bodyPr>
          <a:lstStyle/>
          <a:p>
            <a:pPr algn="l"/>
            <a:r>
              <a:rPr lang="cs-CZ" sz="3600" cap="all" dirty="0">
                <a:solidFill>
                  <a:srgbClr val="296776"/>
                </a:solidFill>
              </a:rPr>
              <a:t>Výchozí stav před 2022/2023</a:t>
            </a:r>
          </a:p>
        </p:txBody>
      </p:sp>
      <p:pic>
        <p:nvPicPr>
          <p:cNvPr id="3" name="Zástupný symbol pro obsah 5">
            <a:extLst>
              <a:ext uri="{FF2B5EF4-FFF2-40B4-BE49-F238E27FC236}">
                <a16:creationId xmlns:a16="http://schemas.microsoft.com/office/drawing/2014/main" id="{389D9491-4AD9-2409-CEEF-9BC6B26171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316" y="704849"/>
            <a:ext cx="1844834" cy="1844834"/>
          </a:xfrm>
          <a:prstGeom prst="rect">
            <a:avLst/>
          </a:prstGeom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F05DF117-D4AC-933D-09B4-9549A4C17374}"/>
              </a:ext>
            </a:extLst>
          </p:cNvPr>
          <p:cNvSpPr/>
          <p:nvPr/>
        </p:nvSpPr>
        <p:spPr>
          <a:xfrm>
            <a:off x="0" y="6512524"/>
            <a:ext cx="12192000" cy="33855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9505950" algn="l"/>
              </a:tabLst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	</a:t>
            </a:r>
            <a:r>
              <a:rPr lang="cs-CZ" sz="1600" dirty="0">
                <a:solidFill>
                  <a:schemeClr val="bg1"/>
                </a:solidFill>
                <a:latin typeface="+mj-lt"/>
              </a:rPr>
              <a:t> </a:t>
            </a:r>
            <a:r>
              <a:rPr lang="cs-CZ" sz="1600" dirty="0">
                <a:solidFill>
                  <a:schemeClr val="bg1"/>
                </a:solidFill>
              </a:rPr>
              <a:t>4. září 2025</a:t>
            </a:r>
            <a:endParaRPr lang="en-US" sz="1600" dirty="0">
              <a:solidFill>
                <a:schemeClr val="bg1"/>
              </a:solidFill>
              <a:latin typeface="+mj-lt"/>
            </a:endParaRPr>
          </a:p>
        </p:txBody>
      </p:sp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F1C5A33F-7427-8832-DD44-414797FD35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3700747"/>
              </p:ext>
            </p:extLst>
          </p:nvPr>
        </p:nvGraphicFramePr>
        <p:xfrm>
          <a:off x="681336" y="1326356"/>
          <a:ext cx="9058275" cy="4205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ovéPole 7">
            <a:extLst>
              <a:ext uri="{FF2B5EF4-FFF2-40B4-BE49-F238E27FC236}">
                <a16:creationId xmlns:a16="http://schemas.microsoft.com/office/drawing/2014/main" id="{7FB5263D-1A09-72CB-5719-3AF8FA916A55}"/>
              </a:ext>
            </a:extLst>
          </p:cNvPr>
          <p:cNvSpPr txBox="1"/>
          <p:nvPr/>
        </p:nvSpPr>
        <p:spPr>
          <a:xfrm>
            <a:off x="2615665" y="5652752"/>
            <a:ext cx="60976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hlinkClick r:id="rId5"/>
              </a:rPr>
              <a:t>https://statis.msmt.cz/statistikyvs/uchazecVS.aspx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6654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342-C5D1-3D1B-D3F2-379E04616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FE136E-B943-3E5F-9DF7-2596A93AB4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850" y="190499"/>
            <a:ext cx="11371349" cy="1028701"/>
          </a:xfrm>
        </p:spPr>
        <p:txBody>
          <a:bodyPr anchor="ctr" anchorCtr="0">
            <a:noAutofit/>
          </a:bodyPr>
          <a:lstStyle/>
          <a:p>
            <a:pPr algn="l"/>
            <a:r>
              <a:rPr lang="cs-CZ" sz="3600" cap="all" dirty="0">
                <a:solidFill>
                  <a:srgbClr val="296776"/>
                </a:solidFill>
              </a:rPr>
              <a:t>Výchozí stav před 2022/2023</a:t>
            </a:r>
          </a:p>
        </p:txBody>
      </p:sp>
      <p:pic>
        <p:nvPicPr>
          <p:cNvPr id="3" name="Zástupný symbol pro obsah 5">
            <a:extLst>
              <a:ext uri="{FF2B5EF4-FFF2-40B4-BE49-F238E27FC236}">
                <a16:creationId xmlns:a16="http://schemas.microsoft.com/office/drawing/2014/main" id="{58858C0D-81BC-A821-D943-AE4C5FB03A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316" y="704849"/>
            <a:ext cx="1844834" cy="1844834"/>
          </a:xfrm>
          <a:prstGeom prst="rect">
            <a:avLst/>
          </a:prstGeom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0954308F-9F00-353E-9CA2-ED986040DE4D}"/>
              </a:ext>
            </a:extLst>
          </p:cNvPr>
          <p:cNvSpPr/>
          <p:nvPr/>
        </p:nvSpPr>
        <p:spPr>
          <a:xfrm>
            <a:off x="0" y="6512524"/>
            <a:ext cx="12192000" cy="33855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9505950" algn="l"/>
              </a:tabLst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	</a:t>
            </a:r>
            <a:r>
              <a:rPr lang="cs-CZ" sz="1600" dirty="0">
                <a:solidFill>
                  <a:schemeClr val="bg1"/>
                </a:solidFill>
                <a:latin typeface="+mj-lt"/>
              </a:rPr>
              <a:t> </a:t>
            </a:r>
            <a:r>
              <a:rPr lang="cs-CZ" sz="1600" dirty="0">
                <a:solidFill>
                  <a:schemeClr val="bg1"/>
                </a:solidFill>
              </a:rPr>
              <a:t>4. září 2025</a:t>
            </a:r>
            <a:endParaRPr lang="en-US" sz="1600" dirty="0">
              <a:solidFill>
                <a:schemeClr val="bg1"/>
              </a:solidFill>
              <a:latin typeface="+mj-lt"/>
            </a:endParaRPr>
          </a:p>
        </p:txBody>
      </p:sp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8C3A6984-A7CA-DD25-BEB6-2801D00EC8B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4400146"/>
              </p:ext>
            </p:extLst>
          </p:nvPr>
        </p:nvGraphicFramePr>
        <p:xfrm>
          <a:off x="517707" y="1331118"/>
          <a:ext cx="9058275" cy="4195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722264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19A8A5-99FD-840F-5FDD-CBAC2E99E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B76AEB-62B9-1909-2A42-6276026ECC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850" y="190499"/>
            <a:ext cx="11371349" cy="1028701"/>
          </a:xfrm>
        </p:spPr>
        <p:txBody>
          <a:bodyPr anchor="ctr" anchorCtr="0">
            <a:noAutofit/>
          </a:bodyPr>
          <a:lstStyle/>
          <a:p>
            <a:pPr algn="l"/>
            <a:r>
              <a:rPr lang="cs-CZ" sz="3600" cap="all" dirty="0">
                <a:solidFill>
                  <a:srgbClr val="296776"/>
                </a:solidFill>
              </a:rPr>
              <a:t>Výchozí stav před 2022/2023</a:t>
            </a:r>
          </a:p>
        </p:txBody>
      </p:sp>
      <p:pic>
        <p:nvPicPr>
          <p:cNvPr id="3" name="Zástupný symbol pro obsah 5">
            <a:extLst>
              <a:ext uri="{FF2B5EF4-FFF2-40B4-BE49-F238E27FC236}">
                <a16:creationId xmlns:a16="http://schemas.microsoft.com/office/drawing/2014/main" id="{89613697-F57A-C6E5-B0A1-C6B1F69529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316" y="704849"/>
            <a:ext cx="1844834" cy="1844834"/>
          </a:xfrm>
          <a:prstGeom prst="rect">
            <a:avLst/>
          </a:prstGeom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6C840F76-09CA-52A6-010E-11D8E1D61AC0}"/>
              </a:ext>
            </a:extLst>
          </p:cNvPr>
          <p:cNvSpPr/>
          <p:nvPr/>
        </p:nvSpPr>
        <p:spPr>
          <a:xfrm>
            <a:off x="0" y="6512524"/>
            <a:ext cx="12192000" cy="33855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9505950" algn="l"/>
              </a:tabLst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	</a:t>
            </a:r>
            <a:r>
              <a:rPr lang="cs-CZ" sz="1600" dirty="0">
                <a:solidFill>
                  <a:schemeClr val="bg1"/>
                </a:solidFill>
                <a:latin typeface="+mj-lt"/>
              </a:rPr>
              <a:t> </a:t>
            </a:r>
            <a:r>
              <a:rPr lang="cs-CZ" sz="1600" dirty="0">
                <a:solidFill>
                  <a:schemeClr val="bg1"/>
                </a:solidFill>
              </a:rPr>
              <a:t>4. září 2025</a:t>
            </a:r>
            <a:endParaRPr lang="en-US" sz="1600" dirty="0">
              <a:solidFill>
                <a:schemeClr val="bg1"/>
              </a:solidFill>
              <a:latin typeface="+mj-lt"/>
            </a:endParaRP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89EFF2D2-5574-4102-92B0-6F9B4FFFB1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8259347"/>
              </p:ext>
            </p:extLst>
          </p:nvPr>
        </p:nvGraphicFramePr>
        <p:xfrm>
          <a:off x="722156" y="2222811"/>
          <a:ext cx="9432497" cy="26690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6284">
                  <a:extLst>
                    <a:ext uri="{9D8B030D-6E8A-4147-A177-3AD203B41FA5}">
                      <a16:colId xmlns:a16="http://schemas.microsoft.com/office/drawing/2014/main" val="1361442090"/>
                    </a:ext>
                  </a:extLst>
                </a:gridCol>
                <a:gridCol w="1996918">
                  <a:extLst>
                    <a:ext uri="{9D8B030D-6E8A-4147-A177-3AD203B41FA5}">
                      <a16:colId xmlns:a16="http://schemas.microsoft.com/office/drawing/2014/main" val="4160333984"/>
                    </a:ext>
                  </a:extLst>
                </a:gridCol>
                <a:gridCol w="1963451">
                  <a:extLst>
                    <a:ext uri="{9D8B030D-6E8A-4147-A177-3AD203B41FA5}">
                      <a16:colId xmlns:a16="http://schemas.microsoft.com/office/drawing/2014/main" val="2878409030"/>
                    </a:ext>
                  </a:extLst>
                </a:gridCol>
                <a:gridCol w="3445844">
                  <a:extLst>
                    <a:ext uri="{9D8B030D-6E8A-4147-A177-3AD203B41FA5}">
                      <a16:colId xmlns:a16="http://schemas.microsoft.com/office/drawing/2014/main" val="50008361"/>
                    </a:ext>
                  </a:extLst>
                </a:gridCol>
              </a:tblGrid>
              <a:tr h="444843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u="none" strike="noStrike" dirty="0">
                          <a:effectLst/>
                        </a:rPr>
                        <a:t>Rok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u="none" strike="noStrike" dirty="0">
                          <a:effectLst/>
                        </a:rPr>
                        <a:t>Přijetí / Přihlášky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u="none" strike="noStrike" dirty="0">
                          <a:effectLst/>
                        </a:rPr>
                        <a:t>Zapsáno / Přijetí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000" b="1" u="none" strike="noStrike" dirty="0">
                          <a:effectLst/>
                        </a:rPr>
                        <a:t>Postup do II. ročníku / Zapsáno</a:t>
                      </a:r>
                      <a:endParaRPr lang="pl-PL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454379"/>
                  </a:ext>
                </a:extLst>
              </a:tr>
              <a:tr h="444843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u="none" strike="noStrike" dirty="0">
                          <a:effectLst/>
                        </a:rPr>
                        <a:t>2017/2018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62,5%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66,9%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49,5%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57205934"/>
                  </a:ext>
                </a:extLst>
              </a:tr>
              <a:tr h="444843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u="none" strike="noStrike" dirty="0">
                          <a:effectLst/>
                        </a:rPr>
                        <a:t>2018/2019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70,3%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73,7%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48,9%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25791015"/>
                  </a:ext>
                </a:extLst>
              </a:tr>
              <a:tr h="444843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u="none" strike="noStrike" dirty="0">
                          <a:effectLst/>
                        </a:rPr>
                        <a:t>2019/2020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67,6%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69,7%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51,6%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95792864"/>
                  </a:ext>
                </a:extLst>
              </a:tr>
              <a:tr h="444843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u="none" strike="noStrike" dirty="0">
                          <a:effectLst/>
                        </a:rPr>
                        <a:t>2020/2021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63,6%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74,1%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49,2%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87892190"/>
                  </a:ext>
                </a:extLst>
              </a:tr>
              <a:tr h="444843"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u="none" strike="noStrike" dirty="0">
                          <a:effectLst/>
                        </a:rPr>
                        <a:t>2021/2022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66,9%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61,4%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50,7%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257950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989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5AC6C446A9AEC4887B6240C14C150AE" ma:contentTypeVersion="17" ma:contentTypeDescription="Vytvoří nový dokument" ma:contentTypeScope="" ma:versionID="a407e1d7f78221ae44b939295df29239">
  <xsd:schema xmlns:xsd="http://www.w3.org/2001/XMLSchema" xmlns:xs="http://www.w3.org/2001/XMLSchema" xmlns:p="http://schemas.microsoft.com/office/2006/metadata/properties" xmlns:ns2="dd24b7f9-e3ee-43c2-949c-e36816f2a2d5" xmlns:ns3="f999670f-2a3f-4325-aa6f-19973f59f571" targetNamespace="http://schemas.microsoft.com/office/2006/metadata/properties" ma:root="true" ma:fieldsID="bd9984cb43e2eb16a0bfd1cff163aaa3" ns2:_="" ns3:_="">
    <xsd:import namespace="dd24b7f9-e3ee-43c2-949c-e36816f2a2d5"/>
    <xsd:import namespace="f999670f-2a3f-4325-aa6f-19973f59f5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24b7f9-e3ee-43c2-949c-e36816f2a2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Značky obrázků" ma:readOnly="false" ma:fieldId="{5cf76f15-5ced-4ddc-b409-7134ff3c332f}" ma:taxonomyMulti="true" ma:sspId="7705af95-af8b-4274-9321-7e268ee4833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99670f-2a3f-4325-aa6f-19973f59f571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2152b38a-fce6-41ec-836c-f182c555964f}" ma:internalName="TaxCatchAll" ma:showField="CatchAllData" ma:web="f999670f-2a3f-4325-aa6f-19973f59f57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d24b7f9-e3ee-43c2-949c-e36816f2a2d5">
      <Terms xmlns="http://schemas.microsoft.com/office/infopath/2007/PartnerControls"/>
    </lcf76f155ced4ddcb4097134ff3c332f>
    <TaxCatchAll xmlns="f999670f-2a3f-4325-aa6f-19973f59f571" xsi:nil="true"/>
  </documentManagement>
</p:properties>
</file>

<file path=customXml/itemProps1.xml><?xml version="1.0" encoding="utf-8"?>
<ds:datastoreItem xmlns:ds="http://schemas.openxmlformats.org/officeDocument/2006/customXml" ds:itemID="{EDE182B4-C9C2-4302-9F45-87FF6913A087}"/>
</file>

<file path=customXml/itemProps2.xml><?xml version="1.0" encoding="utf-8"?>
<ds:datastoreItem xmlns:ds="http://schemas.openxmlformats.org/officeDocument/2006/customXml" ds:itemID="{A45F04DD-4108-460E-B992-1A1A02A70433}"/>
</file>

<file path=customXml/itemProps3.xml><?xml version="1.0" encoding="utf-8"?>
<ds:datastoreItem xmlns:ds="http://schemas.openxmlformats.org/officeDocument/2006/customXml" ds:itemID="{815CC67C-437D-4D8E-9572-9602917608A9}"/>
</file>

<file path=docProps/app.xml><?xml version="1.0" encoding="utf-8"?>
<Properties xmlns="http://schemas.openxmlformats.org/officeDocument/2006/extended-properties" xmlns:vt="http://schemas.openxmlformats.org/officeDocument/2006/docPropsVTypes">
  <TotalTime>38833</TotalTime>
  <Words>863</Words>
  <Application>Microsoft Office PowerPoint</Application>
  <PresentationFormat>Širokoúhlá obrazovka</PresentationFormat>
  <Paragraphs>213</Paragraphs>
  <Slides>21</Slides>
  <Notes>21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Wingdings</vt:lpstr>
      <vt:lpstr>Motiv Office</vt:lpstr>
      <vt:lpstr>ZAVEDENÍ PŘIJÍMACÍ ZKOUŠKY Na Fakultě elektrotechniky a informatiky Univerzity Pardubice</vt:lpstr>
      <vt:lpstr>Prezentace aplikace PowerPoint</vt:lpstr>
      <vt:lpstr>Fakulta elektrotechniky a informatiky Univerzita Pardubice</vt:lpstr>
      <vt:lpstr>Bakalářské studijní programy</vt:lpstr>
      <vt:lpstr>Výchozí stav před 2022/2023</vt:lpstr>
      <vt:lpstr>Výchozí stav před 2022/2023</vt:lpstr>
      <vt:lpstr>Výchozí stav před 2022/2023</vt:lpstr>
      <vt:lpstr>Výchozí stav před 2022/2023</vt:lpstr>
      <vt:lpstr>Výchozí stav před 2022/2023</vt:lpstr>
      <vt:lpstr>Zavedení jednotné přijímací zkoušky – Očekávání</vt:lpstr>
      <vt:lpstr>Zavedení jednotné přijímací zkoušky – Očekávání</vt:lpstr>
      <vt:lpstr>Zavedení jednotné přijímací zkoušky – Očekávání</vt:lpstr>
      <vt:lpstr>Podoba přijímací zkoušky</vt:lpstr>
      <vt:lpstr>TREND před 2022/2023 a po 2022/2023</vt:lpstr>
      <vt:lpstr>TREND před 2022/2023 a po 2022/2023</vt:lpstr>
      <vt:lpstr>TREND před 2022/2023 a po 2022/2023</vt:lpstr>
      <vt:lpstr>TREND před 2022/2023 a po 2022/2023</vt:lpstr>
      <vt:lpstr>TREND před 2022/2023 a po 2022/2023</vt:lpstr>
      <vt:lpstr>Shrnutí</vt:lpstr>
      <vt:lpstr>Shrnutí</vt:lpstr>
      <vt:lpstr>Děkuji za pozornost</vt:lpstr>
    </vt:vector>
  </TitlesOfParts>
  <Company>Univerzita Pardubice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support_0</dc:creator>
  <cp:lastModifiedBy>Doležel Petr</cp:lastModifiedBy>
  <cp:revision>464</cp:revision>
  <dcterms:created xsi:type="dcterms:W3CDTF">2016-02-01T17:46:16Z</dcterms:created>
  <dcterms:modified xsi:type="dcterms:W3CDTF">2025-09-02T12:16:26Z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0x01010015AC6C446A9AEC4887B6240C14C150AE</vt:lpwstr>
  </property>
</Properties>
</file>