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59" r:id="rId7"/>
    <p:sldId id="260" r:id="rId8"/>
    <p:sldId id="264" r:id="rId9"/>
    <p:sldId id="262" r:id="rId10"/>
    <p:sldId id="261" r:id="rId11"/>
    <p:sldId id="265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6F0"/>
    <a:srgbClr val="FFFDE1"/>
    <a:srgbClr val="FFF56E"/>
    <a:srgbClr val="FFF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78"/>
    <p:restoredTop sz="94703"/>
  </p:normalViewPr>
  <p:slideViewPr>
    <p:cSldViewPr snapToGrid="0">
      <p:cViewPr varScale="1">
        <p:scale>
          <a:sx n="66" d="100"/>
          <a:sy n="66" d="100"/>
        </p:scale>
        <p:origin x="66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notesMaster" Target="notesMasters/notesMaster1.xml" /><Relationship Id="rId18" Type="http://schemas.openxmlformats.org/officeDocument/2006/relationships/tableStyles" Target="tableStyles.xml" /><Relationship Id="rId3" Type="http://schemas.openxmlformats.org/officeDocument/2006/relationships/customXml" Target="../customXml/item3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theme" Target="theme/theme1.xml" /><Relationship Id="rId2" Type="http://schemas.openxmlformats.org/officeDocument/2006/relationships/customXml" Target="../customXml/item2.xml" /><Relationship Id="rId16" Type="http://schemas.openxmlformats.org/officeDocument/2006/relationships/viewProps" Target="viewProps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5" Type="http://schemas.openxmlformats.org/officeDocument/2006/relationships/slide" Target="slides/slide1.xml" /><Relationship Id="rId15" Type="http://schemas.openxmlformats.org/officeDocument/2006/relationships/presProps" Target="presProps.xml" /><Relationship Id="rId10" Type="http://schemas.openxmlformats.org/officeDocument/2006/relationships/slide" Target="slides/slide6.xml" /><Relationship Id="rId19" Type="http://schemas.microsoft.com/office/2016/11/relationships/changesInfo" Target="changesInfos/changesInfo1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handoutMaster" Target="handoutMasters/handoutMaster1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 Heger" userId="9218ec44371b31e9" providerId="LiveId" clId="{AC3D67BB-C9E6-48B8-909B-7127B5DCA830}"/>
    <pc:docChg chg="modSld">
      <pc:chgData name="Adam Heger" userId="9218ec44371b31e9" providerId="LiveId" clId="{AC3D67BB-C9E6-48B8-909B-7127B5DCA830}" dt="2024-12-05T19:51:06.852" v="1"/>
      <pc:docMkLst>
        <pc:docMk/>
      </pc:docMkLst>
      <pc:sldChg chg="addSp modSp">
        <pc:chgData name="Adam Heger" userId="9218ec44371b31e9" providerId="LiveId" clId="{AC3D67BB-C9E6-48B8-909B-7127B5DCA830}" dt="2024-12-05T19:51:06.852" v="1"/>
        <pc:sldMkLst>
          <pc:docMk/>
          <pc:sldMk cId="2036236954" sldId="256"/>
        </pc:sldMkLst>
      </pc:sldChg>
    </pc:docChg>
  </pc:docChgLst>
  <pc:docChgLst>
    <pc:chgData name="Adam Heger" userId="9218ec44371b31e9" providerId="LiveId" clId="{7F02364E-97E7-37A2-9BC3-1A560D80178E}"/>
    <pc:docChg chg="modSld">
      <pc:chgData name="Adam Heger" userId="9218ec44371b31e9" providerId="LiveId" clId="{7F02364E-97E7-37A2-9BC3-1A560D80178E}" dt="2025-09-02T13:30:12.836" v="261" actId="14100"/>
      <pc:docMkLst>
        <pc:docMk/>
      </pc:docMkLst>
      <pc:sldChg chg="modSp">
        <pc:chgData name="Adam Heger" userId="9218ec44371b31e9" providerId="LiveId" clId="{7F02364E-97E7-37A2-9BC3-1A560D80178E}" dt="2025-09-02T13:30:12.836" v="261" actId="14100"/>
        <pc:sldMkLst>
          <pc:docMk/>
          <pc:sldMk cId="2036236954" sldId="256"/>
        </pc:sldMkLst>
        <pc:spChg chg="mod">
          <ac:chgData name="Adam Heger" userId="9218ec44371b31e9" providerId="LiveId" clId="{7F02364E-97E7-37A2-9BC3-1A560D80178E}" dt="2025-09-02T09:07:50.987" v="114" actId="20577"/>
          <ac:spMkLst>
            <pc:docMk/>
            <pc:sldMk cId="2036236954" sldId="256"/>
            <ac:spMk id="9" creationId="{5BD834D5-146C-43A1-93F6-685C76F53B08}"/>
          </ac:spMkLst>
        </pc:spChg>
        <pc:spChg chg="mod">
          <ac:chgData name="Adam Heger" userId="9218ec44371b31e9" providerId="LiveId" clId="{7F02364E-97E7-37A2-9BC3-1A560D80178E}" dt="2025-09-02T13:30:12.836" v="261" actId="14100"/>
          <ac:spMkLst>
            <pc:docMk/>
            <pc:sldMk cId="2036236954" sldId="256"/>
            <ac:spMk id="10" creationId="{42D19404-ED0F-4E25-96DB-FB98A17B157C}"/>
          </ac:spMkLst>
        </pc:spChg>
      </pc:sldChg>
      <pc:sldChg chg="modSp">
        <pc:chgData name="Adam Heger" userId="9218ec44371b31e9" providerId="LiveId" clId="{7F02364E-97E7-37A2-9BC3-1A560D80178E}" dt="2025-09-02T13:30:04.165" v="260" actId="1076"/>
        <pc:sldMkLst>
          <pc:docMk/>
          <pc:sldMk cId="3142907041" sldId="258"/>
        </pc:sldMkLst>
        <pc:spChg chg="mod">
          <ac:chgData name="Adam Heger" userId="9218ec44371b31e9" providerId="LiveId" clId="{7F02364E-97E7-37A2-9BC3-1A560D80178E}" dt="2025-09-02T13:30:04.165" v="260" actId="1076"/>
          <ac:spMkLst>
            <pc:docMk/>
            <pc:sldMk cId="3142907041" sldId="258"/>
            <ac:spMk id="11" creationId="{50468CAD-1AB9-423A-BA70-BFDDD094F83B}"/>
          </ac:spMkLst>
        </pc:spChg>
      </pc:sldChg>
      <pc:sldChg chg="modSp">
        <pc:chgData name="Adam Heger" userId="9218ec44371b31e9" providerId="LiveId" clId="{7F02364E-97E7-37A2-9BC3-1A560D80178E}" dt="2025-09-02T13:29:45.734" v="258" actId="1076"/>
        <pc:sldMkLst>
          <pc:docMk/>
          <pc:sldMk cId="2996314773" sldId="259"/>
        </pc:sldMkLst>
        <pc:spChg chg="mod">
          <ac:chgData name="Adam Heger" userId="9218ec44371b31e9" providerId="LiveId" clId="{7F02364E-97E7-37A2-9BC3-1A560D80178E}" dt="2025-09-02T13:29:45.734" v="258" actId="1076"/>
          <ac:spMkLst>
            <pc:docMk/>
            <pc:sldMk cId="2996314773" sldId="259"/>
            <ac:spMk id="2" creationId="{E8C13665-6401-DD2C-52C8-DFD94538A66C}"/>
          </ac:spMkLst>
        </pc:spChg>
      </pc:sldChg>
      <pc:sldChg chg="modSp">
        <pc:chgData name="Adam Heger" userId="9218ec44371b31e9" providerId="LiveId" clId="{7F02364E-97E7-37A2-9BC3-1A560D80178E}" dt="2025-09-02T13:29:41.029" v="257" actId="1076"/>
        <pc:sldMkLst>
          <pc:docMk/>
          <pc:sldMk cId="503115118" sldId="260"/>
        </pc:sldMkLst>
        <pc:spChg chg="mod">
          <ac:chgData name="Adam Heger" userId="9218ec44371b31e9" providerId="LiveId" clId="{7F02364E-97E7-37A2-9BC3-1A560D80178E}" dt="2025-09-02T13:29:41.029" v="257" actId="1076"/>
          <ac:spMkLst>
            <pc:docMk/>
            <pc:sldMk cId="503115118" sldId="260"/>
            <ac:spMk id="2" creationId="{EACEC082-1DAC-DDA8-DCD5-824D7E7233FF}"/>
          </ac:spMkLst>
        </pc:spChg>
        <pc:spChg chg="mod">
          <ac:chgData name="Adam Heger" userId="9218ec44371b31e9" providerId="LiveId" clId="{7F02364E-97E7-37A2-9BC3-1A560D80178E}" dt="2025-09-02T09:07:03.225" v="14" actId="20577"/>
          <ac:spMkLst>
            <pc:docMk/>
            <pc:sldMk cId="503115118" sldId="260"/>
            <ac:spMk id="15" creationId="{6DCFFCFC-8A05-4533-8FE5-80AF85489D49}"/>
          </ac:spMkLst>
        </pc:spChg>
      </pc:sldChg>
      <pc:sldChg chg="modSp">
        <pc:chgData name="Adam Heger" userId="9218ec44371b31e9" providerId="LiveId" clId="{7F02364E-97E7-37A2-9BC3-1A560D80178E}" dt="2025-09-02T13:29:15.540" v="254" actId="1076"/>
        <pc:sldMkLst>
          <pc:docMk/>
          <pc:sldMk cId="2924888514" sldId="261"/>
        </pc:sldMkLst>
        <pc:spChg chg="mod">
          <ac:chgData name="Adam Heger" userId="9218ec44371b31e9" providerId="LiveId" clId="{7F02364E-97E7-37A2-9BC3-1A560D80178E}" dt="2025-09-02T13:29:15.540" v="254" actId="1076"/>
          <ac:spMkLst>
            <pc:docMk/>
            <pc:sldMk cId="2924888514" sldId="261"/>
            <ac:spMk id="2" creationId="{E73C498C-3CF4-E86C-4E72-CFC83F569131}"/>
          </ac:spMkLst>
        </pc:spChg>
      </pc:sldChg>
    </pc:docChg>
  </pc:docChgLst>
  <pc:docChgLst>
    <pc:chgData name="Adam Heger" userId="9218ec44371b31e9" providerId="LiveId" clId="{EEC1A2DD-3E37-4E73-9338-486FDFB7CA50}"/>
    <pc:docChg chg="undo custSel addSld delSld modSld">
      <pc:chgData name="Adam Heger" userId="9218ec44371b31e9" providerId="LiveId" clId="{EEC1A2DD-3E37-4E73-9338-486FDFB7CA50}" dt="2025-09-01T18:41:18.450" v="1283" actId="1076"/>
      <pc:docMkLst>
        <pc:docMk/>
      </pc:docMkLst>
      <pc:sldChg chg="modSp mod">
        <pc:chgData name="Adam Heger" userId="9218ec44371b31e9" providerId="LiveId" clId="{EEC1A2DD-3E37-4E73-9338-486FDFB7CA50}" dt="2025-08-31T16:26:37.196" v="1096" actId="404"/>
        <pc:sldMkLst>
          <pc:docMk/>
          <pc:sldMk cId="2036236954" sldId="256"/>
        </pc:sldMkLst>
        <pc:spChg chg="mod">
          <ac:chgData name="Adam Heger" userId="9218ec44371b31e9" providerId="LiveId" clId="{EEC1A2DD-3E37-4E73-9338-486FDFB7CA50}" dt="2025-08-29T10:01:10.195" v="64" actId="20577"/>
          <ac:spMkLst>
            <pc:docMk/>
            <pc:sldMk cId="2036236954" sldId="256"/>
            <ac:spMk id="3" creationId="{FC2D24BB-ED6E-4C96-A49E-29EEB0973D23}"/>
          </ac:spMkLst>
        </pc:spChg>
        <pc:spChg chg="mod">
          <ac:chgData name="Adam Heger" userId="9218ec44371b31e9" providerId="LiveId" clId="{EEC1A2DD-3E37-4E73-9338-486FDFB7CA50}" dt="2025-08-31T16:26:31.595" v="1092" actId="403"/>
          <ac:spMkLst>
            <pc:docMk/>
            <pc:sldMk cId="2036236954" sldId="256"/>
            <ac:spMk id="9" creationId="{5BD834D5-146C-43A1-93F6-685C76F53B08}"/>
          </ac:spMkLst>
        </pc:spChg>
        <pc:spChg chg="mod">
          <ac:chgData name="Adam Heger" userId="9218ec44371b31e9" providerId="LiveId" clId="{EEC1A2DD-3E37-4E73-9338-486FDFB7CA50}" dt="2025-08-31T16:26:37.196" v="1096" actId="404"/>
          <ac:spMkLst>
            <pc:docMk/>
            <pc:sldMk cId="2036236954" sldId="256"/>
            <ac:spMk id="10" creationId="{42D19404-ED0F-4E25-96DB-FB98A17B157C}"/>
          </ac:spMkLst>
        </pc:spChg>
      </pc:sldChg>
      <pc:sldChg chg="modSp mod">
        <pc:chgData name="Adam Heger" userId="9218ec44371b31e9" providerId="LiveId" clId="{EEC1A2DD-3E37-4E73-9338-486FDFB7CA50}" dt="2025-09-01T18:41:18.450" v="1283" actId="1076"/>
        <pc:sldMkLst>
          <pc:docMk/>
          <pc:sldMk cId="3142907041" sldId="258"/>
        </pc:sldMkLst>
        <pc:spChg chg="mod">
          <ac:chgData name="Adam Heger" userId="9218ec44371b31e9" providerId="LiveId" clId="{EEC1A2DD-3E37-4E73-9338-486FDFB7CA50}" dt="2025-08-29T13:29:57.169" v="309" actId="20577"/>
          <ac:spMkLst>
            <pc:docMk/>
            <pc:sldMk cId="3142907041" sldId="258"/>
            <ac:spMk id="3" creationId="{FC2D24BB-ED6E-4C96-A49E-29EEB0973D23}"/>
          </ac:spMkLst>
        </pc:spChg>
        <pc:spChg chg="mod">
          <ac:chgData name="Adam Heger" userId="9218ec44371b31e9" providerId="LiveId" clId="{EEC1A2DD-3E37-4E73-9338-486FDFB7CA50}" dt="2025-09-01T18:41:18.450" v="1283" actId="1076"/>
          <ac:spMkLst>
            <pc:docMk/>
            <pc:sldMk cId="3142907041" sldId="258"/>
            <ac:spMk id="11" creationId="{50468CAD-1AB9-423A-BA70-BFDDD094F83B}"/>
          </ac:spMkLst>
        </pc:spChg>
        <pc:spChg chg="mod">
          <ac:chgData name="Adam Heger" userId="9218ec44371b31e9" providerId="LiveId" clId="{EEC1A2DD-3E37-4E73-9338-486FDFB7CA50}" dt="2025-08-31T15:51:48.537" v="1090" actId="255"/>
          <ac:spMkLst>
            <pc:docMk/>
            <pc:sldMk cId="3142907041" sldId="258"/>
            <ac:spMk id="15" creationId="{4468363D-C485-4C26-A15F-CE64816728B5}"/>
          </ac:spMkLst>
        </pc:spChg>
        <pc:grpChg chg="mod">
          <ac:chgData name="Adam Heger" userId="9218ec44371b31e9" providerId="LiveId" clId="{EEC1A2DD-3E37-4E73-9338-486FDFB7CA50}" dt="2025-08-29T13:20:08.803" v="110" actId="1076"/>
          <ac:grpSpMkLst>
            <pc:docMk/>
            <pc:sldMk cId="3142907041" sldId="258"/>
            <ac:grpSpMk id="14" creationId="{7AC0088F-26EF-453B-9381-7FEE6B6985A9}"/>
          </ac:grpSpMkLst>
        </pc:grpChg>
      </pc:sldChg>
      <pc:sldChg chg="new del">
        <pc:chgData name="Adam Heger" userId="9218ec44371b31e9" providerId="LiveId" clId="{EEC1A2DD-3E37-4E73-9338-486FDFB7CA50}" dt="2025-08-29T13:29:08.925" v="248" actId="2696"/>
        <pc:sldMkLst>
          <pc:docMk/>
          <pc:sldMk cId="585986458" sldId="259"/>
        </pc:sldMkLst>
      </pc:sldChg>
      <pc:sldChg chg="addSp modSp add mod">
        <pc:chgData name="Adam Heger" userId="9218ec44371b31e9" providerId="LiveId" clId="{EEC1A2DD-3E37-4E73-9338-486FDFB7CA50}" dt="2025-08-31T15:50:29.028" v="1083" actId="403"/>
        <pc:sldMkLst>
          <pc:docMk/>
          <pc:sldMk cId="2996314773" sldId="259"/>
        </pc:sldMkLst>
        <pc:spChg chg="add mod">
          <ac:chgData name="Adam Heger" userId="9218ec44371b31e9" providerId="LiveId" clId="{EEC1A2DD-3E37-4E73-9338-486FDFB7CA50}" dt="2025-08-31T15:50:29.028" v="1083" actId="403"/>
          <ac:spMkLst>
            <pc:docMk/>
            <pc:sldMk cId="2996314773" sldId="259"/>
            <ac:spMk id="2" creationId="{E8C13665-6401-DD2C-52C8-DFD94538A66C}"/>
          </ac:spMkLst>
        </pc:spChg>
        <pc:spChg chg="mod">
          <ac:chgData name="Adam Heger" userId="9218ec44371b31e9" providerId="LiveId" clId="{EEC1A2DD-3E37-4E73-9338-486FDFB7CA50}" dt="2025-08-29T13:30:03.290" v="311"/>
          <ac:spMkLst>
            <pc:docMk/>
            <pc:sldMk cId="2996314773" sldId="259"/>
            <ac:spMk id="3" creationId="{6912651A-C15B-8E23-2B74-9AD456CA3DB5}"/>
          </ac:spMkLst>
        </pc:spChg>
        <pc:spChg chg="mod">
          <ac:chgData name="Adam Heger" userId="9218ec44371b31e9" providerId="LiveId" clId="{EEC1A2DD-3E37-4E73-9338-486FDFB7CA50}" dt="2025-08-29T13:29:26.320" v="264" actId="20577"/>
          <ac:spMkLst>
            <pc:docMk/>
            <pc:sldMk cId="2996314773" sldId="259"/>
            <ac:spMk id="11" creationId="{5A900C57-49D8-9B0D-2FB5-9BA9F46C4CB4}"/>
          </ac:spMkLst>
        </pc:spChg>
        <pc:spChg chg="mod">
          <ac:chgData name="Adam Heger" userId="9218ec44371b31e9" providerId="LiveId" clId="{EEC1A2DD-3E37-4E73-9338-486FDFB7CA50}" dt="2025-08-29T13:29:22.638" v="263" actId="20577"/>
          <ac:spMkLst>
            <pc:docMk/>
            <pc:sldMk cId="2996314773" sldId="259"/>
            <ac:spMk id="15" creationId="{38748D94-1C41-3D74-7295-10C79F7493B5}"/>
          </ac:spMkLst>
        </pc:spChg>
      </pc:sldChg>
      <pc:sldChg chg="modSp add mod">
        <pc:chgData name="Adam Heger" userId="9218ec44371b31e9" providerId="LiveId" clId="{EEC1A2DD-3E37-4E73-9338-486FDFB7CA50}" dt="2025-09-01T18:38:38.568" v="1219" actId="403"/>
        <pc:sldMkLst>
          <pc:docMk/>
          <pc:sldMk cId="503115118" sldId="260"/>
        </pc:sldMkLst>
        <pc:spChg chg="mod">
          <ac:chgData name="Adam Heger" userId="9218ec44371b31e9" providerId="LiveId" clId="{EEC1A2DD-3E37-4E73-9338-486FDFB7CA50}" dt="2025-09-01T18:38:38.568" v="1219" actId="403"/>
          <ac:spMkLst>
            <pc:docMk/>
            <pc:sldMk cId="503115118" sldId="260"/>
            <ac:spMk id="2" creationId="{EACEC082-1DAC-DDA8-DCD5-824D7E7233FF}"/>
          </ac:spMkLst>
        </pc:spChg>
        <pc:spChg chg="mod">
          <ac:chgData name="Adam Heger" userId="9218ec44371b31e9" providerId="LiveId" clId="{EEC1A2DD-3E37-4E73-9338-486FDFB7CA50}" dt="2025-08-29T13:41:20.078" v="463" actId="20577"/>
          <ac:spMkLst>
            <pc:docMk/>
            <pc:sldMk cId="503115118" sldId="260"/>
            <ac:spMk id="15" creationId="{6DCFFCFC-8A05-4533-8FE5-80AF85489D49}"/>
          </ac:spMkLst>
        </pc:spChg>
      </pc:sldChg>
      <pc:sldChg chg="new del">
        <pc:chgData name="Adam Heger" userId="9218ec44371b31e9" providerId="LiveId" clId="{EEC1A2DD-3E37-4E73-9338-486FDFB7CA50}" dt="2025-08-29T13:41:08.217" v="430" actId="680"/>
        <pc:sldMkLst>
          <pc:docMk/>
          <pc:sldMk cId="612070272" sldId="260"/>
        </pc:sldMkLst>
      </pc:sldChg>
      <pc:sldChg chg="new del">
        <pc:chgData name="Adam Heger" userId="9218ec44371b31e9" providerId="LiveId" clId="{EEC1A2DD-3E37-4E73-9338-486FDFB7CA50}" dt="2025-08-30T09:46:36.473" v="572" actId="680"/>
        <pc:sldMkLst>
          <pc:docMk/>
          <pc:sldMk cId="1072745920" sldId="261"/>
        </pc:sldMkLst>
      </pc:sldChg>
      <pc:sldChg chg="modSp add mod">
        <pc:chgData name="Adam Heger" userId="9218ec44371b31e9" providerId="LiveId" clId="{EEC1A2DD-3E37-4E73-9338-486FDFB7CA50}" dt="2025-09-01T18:39:40.460" v="1281" actId="313"/>
        <pc:sldMkLst>
          <pc:docMk/>
          <pc:sldMk cId="2924888514" sldId="261"/>
        </pc:sldMkLst>
        <pc:spChg chg="mod">
          <ac:chgData name="Adam Heger" userId="9218ec44371b31e9" providerId="LiveId" clId="{EEC1A2DD-3E37-4E73-9338-486FDFB7CA50}" dt="2025-09-01T18:39:40.460" v="1281" actId="313"/>
          <ac:spMkLst>
            <pc:docMk/>
            <pc:sldMk cId="2924888514" sldId="261"/>
            <ac:spMk id="2" creationId="{E73C498C-3CF4-E86C-4E72-CFC83F569131}"/>
          </ac:spMkLst>
        </pc:spChg>
        <pc:spChg chg="mod">
          <ac:chgData name="Adam Heger" userId="9218ec44371b31e9" providerId="LiveId" clId="{EEC1A2DD-3E37-4E73-9338-486FDFB7CA50}" dt="2025-08-30T09:46:49.118" v="584" actId="20577"/>
          <ac:spMkLst>
            <pc:docMk/>
            <pc:sldMk cId="2924888514" sldId="261"/>
            <ac:spMk id="15" creationId="{925829AF-8DE6-61B5-CF2E-919D5EDA3BEE}"/>
          </ac:spMkLst>
        </pc:spChg>
      </pc:sldChg>
      <pc:sldChg chg="addSp delSp modSp add mod">
        <pc:chgData name="Adam Heger" userId="9218ec44371b31e9" providerId="LiveId" clId="{EEC1A2DD-3E37-4E73-9338-486FDFB7CA50}" dt="2025-08-31T15:22:04.126" v="978" actId="14100"/>
        <pc:sldMkLst>
          <pc:docMk/>
          <pc:sldMk cId="1926863262" sldId="262"/>
        </pc:sldMkLst>
        <pc:spChg chg="mod">
          <ac:chgData name="Adam Heger" userId="9218ec44371b31e9" providerId="LiveId" clId="{EEC1A2DD-3E37-4E73-9338-486FDFB7CA50}" dt="2025-08-31T15:16:57.575" v="924" actId="20577"/>
          <ac:spMkLst>
            <pc:docMk/>
            <pc:sldMk cId="1926863262" sldId="262"/>
            <ac:spMk id="15" creationId="{DDA7879F-50B2-0460-93AB-CF87F0F2231E}"/>
          </ac:spMkLst>
        </pc:spChg>
        <pc:picChg chg="add mod">
          <ac:chgData name="Adam Heger" userId="9218ec44371b31e9" providerId="LiveId" clId="{EEC1A2DD-3E37-4E73-9338-486FDFB7CA50}" dt="2025-08-31T15:21:58.339" v="976" actId="14100"/>
          <ac:picMkLst>
            <pc:docMk/>
            <pc:sldMk cId="1926863262" sldId="262"/>
            <ac:picMk id="5" creationId="{9E0B0DBD-8068-6609-052D-ED15ACFDB252}"/>
          </ac:picMkLst>
        </pc:picChg>
        <pc:picChg chg="add mod">
          <ac:chgData name="Adam Heger" userId="9218ec44371b31e9" providerId="LiveId" clId="{EEC1A2DD-3E37-4E73-9338-486FDFB7CA50}" dt="2025-08-31T15:22:04.126" v="978" actId="14100"/>
          <ac:picMkLst>
            <pc:docMk/>
            <pc:sldMk cId="1926863262" sldId="262"/>
            <ac:picMk id="1026" creationId="{7B3D2A04-6EE6-BB11-5D9F-EF516981F5B6}"/>
          </ac:picMkLst>
        </pc:picChg>
      </pc:sldChg>
      <pc:sldChg chg="new del">
        <pc:chgData name="Adam Heger" userId="9218ec44371b31e9" providerId="LiveId" clId="{EEC1A2DD-3E37-4E73-9338-486FDFB7CA50}" dt="2025-08-31T15:17:57.078" v="929" actId="47"/>
        <pc:sldMkLst>
          <pc:docMk/>
          <pc:sldMk cId="2369494573" sldId="263"/>
        </pc:sldMkLst>
      </pc:sldChg>
      <pc:sldChg chg="addSp delSp modSp add mod">
        <pc:chgData name="Adam Heger" userId="9218ec44371b31e9" providerId="LiveId" clId="{EEC1A2DD-3E37-4E73-9338-486FDFB7CA50}" dt="2025-08-31T15:18:25.328" v="966" actId="20577"/>
        <pc:sldMkLst>
          <pc:docMk/>
          <pc:sldMk cId="1583181411" sldId="264"/>
        </pc:sldMkLst>
        <pc:spChg chg="mod">
          <ac:chgData name="Adam Heger" userId="9218ec44371b31e9" providerId="LiveId" clId="{EEC1A2DD-3E37-4E73-9338-486FDFB7CA50}" dt="2025-08-31T15:18:25.328" v="966" actId="20577"/>
          <ac:spMkLst>
            <pc:docMk/>
            <pc:sldMk cId="1583181411" sldId="264"/>
            <ac:spMk id="15" creationId="{945BE56A-43EF-0E14-1371-FA06E0448787}"/>
          </ac:spMkLst>
        </pc:spChg>
        <pc:picChg chg="add mod">
          <ac:chgData name="Adam Heger" userId="9218ec44371b31e9" providerId="LiveId" clId="{EEC1A2DD-3E37-4E73-9338-486FDFB7CA50}" dt="2025-08-31T15:18:13.981" v="937" actId="14100"/>
          <ac:picMkLst>
            <pc:docMk/>
            <pc:sldMk cId="1583181411" sldId="264"/>
            <ac:picMk id="4" creationId="{69DE3188-4CFE-5713-B868-327920D04298}"/>
          </ac:picMkLst>
        </pc:picChg>
      </pc:sldChg>
      <pc:sldChg chg="new del">
        <pc:chgData name="Adam Heger" userId="9218ec44371b31e9" providerId="LiveId" clId="{EEC1A2DD-3E37-4E73-9338-486FDFB7CA50}" dt="2025-08-31T15:38:13.076" v="980" actId="680"/>
        <pc:sldMkLst>
          <pc:docMk/>
          <pc:sldMk cId="1167888860" sldId="265"/>
        </pc:sldMkLst>
      </pc:sldChg>
      <pc:sldChg chg="add del">
        <pc:chgData name="Adam Heger" userId="9218ec44371b31e9" providerId="LiveId" clId="{EEC1A2DD-3E37-4E73-9338-486FDFB7CA50}" dt="2025-08-31T15:18:05.666" v="933"/>
        <pc:sldMkLst>
          <pc:docMk/>
          <pc:sldMk cId="1917003155" sldId="265"/>
        </pc:sldMkLst>
      </pc:sldChg>
      <pc:sldChg chg="addSp delSp modSp add mod">
        <pc:chgData name="Adam Heger" userId="9218ec44371b31e9" providerId="LiveId" clId="{EEC1A2DD-3E37-4E73-9338-486FDFB7CA50}" dt="2025-08-31T15:50:07.242" v="1081" actId="14100"/>
        <pc:sldMkLst>
          <pc:docMk/>
          <pc:sldMk cId="3815732784" sldId="265"/>
        </pc:sldMkLst>
        <pc:spChg chg="add mod">
          <ac:chgData name="Adam Heger" userId="9218ec44371b31e9" providerId="LiveId" clId="{EEC1A2DD-3E37-4E73-9338-486FDFB7CA50}" dt="2025-08-31T15:48:39.616" v="1046" actId="14100"/>
          <ac:spMkLst>
            <pc:docMk/>
            <pc:sldMk cId="3815732784" sldId="265"/>
            <ac:spMk id="6" creationId="{79FC9081-DC7E-FD09-A098-B26C402EEAB3}"/>
          </ac:spMkLst>
        </pc:spChg>
        <pc:spChg chg="add mod">
          <ac:chgData name="Adam Heger" userId="9218ec44371b31e9" providerId="LiveId" clId="{EEC1A2DD-3E37-4E73-9338-486FDFB7CA50}" dt="2025-08-31T15:50:07.242" v="1081" actId="14100"/>
          <ac:spMkLst>
            <pc:docMk/>
            <pc:sldMk cId="3815732784" sldId="265"/>
            <ac:spMk id="9" creationId="{BB17EC07-2C05-3F2F-46A9-3A0AB768B900}"/>
          </ac:spMkLst>
        </pc:spChg>
        <pc:spChg chg="mod">
          <ac:chgData name="Adam Heger" userId="9218ec44371b31e9" providerId="LiveId" clId="{EEC1A2DD-3E37-4E73-9338-486FDFB7CA50}" dt="2025-08-31T15:47:53.351" v="1008" actId="20577"/>
          <ac:spMkLst>
            <pc:docMk/>
            <pc:sldMk cId="3815732784" sldId="265"/>
            <ac:spMk id="15" creationId="{BB6972B5-B940-FA50-3677-9556DAA9B3D5}"/>
          </ac:spMkLst>
        </pc:spChg>
        <pc:picChg chg="add mod">
          <ac:chgData name="Adam Heger" userId="9218ec44371b31e9" providerId="LiveId" clId="{EEC1A2DD-3E37-4E73-9338-486FDFB7CA50}" dt="2025-08-31T15:47:45.200" v="989" actId="1076"/>
          <ac:picMkLst>
            <pc:docMk/>
            <pc:sldMk cId="3815732784" sldId="265"/>
            <ac:picMk id="5" creationId="{338A155A-4120-64F4-B408-B36111056209}"/>
          </ac:picMkLst>
        </pc:picChg>
        <pc:picChg chg="add mod">
          <ac:chgData name="Adam Heger" userId="9218ec44371b31e9" providerId="LiveId" clId="{EEC1A2DD-3E37-4E73-9338-486FDFB7CA50}" dt="2025-08-31T15:49:51.609" v="1054" actId="14100"/>
          <ac:picMkLst>
            <pc:docMk/>
            <pc:sldMk cId="3815732784" sldId="265"/>
            <ac:picMk id="8" creationId="{0D5792DB-B783-C06C-F293-F5FC124C14F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0D2011E-A3AD-471F-87B2-300D3674E0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8E3B406-7180-4146-B538-0EC7A2AF9A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6EF20-61C3-491E-B6C7-A71B795898F2}" type="datetimeFigureOut">
              <a:rPr lang="cs-CZ" smtClean="0"/>
              <a:t>02.09.2025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92C339F-BC82-427C-B317-7E962EABF6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FA12532-E0A8-4E81-B66D-4AAA445E1BA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09AD8-F9CE-49ED-8DD6-3C4C88C686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247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A26B2-DE80-457E-B08C-AC942692F590}" type="datetimeFigureOut">
              <a:rPr lang="cs-CZ" smtClean="0"/>
              <a:t>02.09.2025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54EF7-C763-4435-96EC-9AD2A953FE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6355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54EF7-C763-4435-96EC-9AD2A953FE9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8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3">
            <a:extLst>
              <a:ext uri="{FF2B5EF4-FFF2-40B4-BE49-F238E27FC236}">
                <a16:creationId xmlns:a16="http://schemas.microsoft.com/office/drawing/2014/main" id="{D34CC708-63FE-1649-AF92-0DC5787760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1" y="662967"/>
            <a:ext cx="2178120" cy="390921"/>
          </a:xfrm>
          <a:prstGeom prst="rect">
            <a:avLst/>
          </a:prstGeom>
        </p:spPr>
      </p:pic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E9A3490-3A18-1A34-A00F-04D1A93AE7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31244" y="3459996"/>
            <a:ext cx="7529512" cy="1518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5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Lorem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ipsum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dolor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sit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amet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consectetuer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adipiscing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sed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diam</a:t>
            </a:r>
            <a:b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</a:b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nonummy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dolor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sit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amet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nibh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euismod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dolor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sit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amet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aliquam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DCF438B-F178-237F-2074-2B13A01A2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1" y="5856274"/>
            <a:ext cx="5520680" cy="661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0" i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GB" dirty="0"/>
              <a:t>Datum / </a:t>
            </a:r>
            <a:r>
              <a:rPr lang="en-GB" dirty="0" err="1"/>
              <a:t>Jméno</a:t>
            </a:r>
            <a:endParaRPr lang="en-CZ" dirty="0"/>
          </a:p>
        </p:txBody>
      </p:sp>
      <p:sp>
        <p:nvSpPr>
          <p:cNvPr id="10" name="Title 16">
            <a:extLst>
              <a:ext uri="{FF2B5EF4-FFF2-40B4-BE49-F238E27FC236}">
                <a16:creationId xmlns:a16="http://schemas.microsoft.com/office/drawing/2014/main" id="{EFF60A6B-CDA5-E3B7-B0DA-317A41403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1245" y="1379349"/>
            <a:ext cx="7529512" cy="1844918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4000"/>
              </a:lnSpc>
              <a:defRPr sz="3000" b="1" i="0">
                <a:latin typeface="Source Sans Pro SemiBold" panose="020B0503030403020204" pitchFamily="34" charset="0"/>
                <a:ea typeface="Source Sans Pro SemiBold" panose="020B0503030403020204" pitchFamily="34" charset="0"/>
              </a:defRPr>
            </a:lvl1pPr>
          </a:lstStyle>
          <a:p>
            <a:pPr lvl="0"/>
            <a:r>
              <a:rPr lang="en-GB" dirty="0" err="1"/>
              <a:t>Nadpis</a:t>
            </a:r>
            <a:r>
              <a:rPr lang="en-GB" dirty="0"/>
              <a:t> </a:t>
            </a:r>
            <a:r>
              <a:rPr lang="en-GB" dirty="0" err="1"/>
              <a:t>prezentace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552439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3">
            <a:extLst>
              <a:ext uri="{FF2B5EF4-FFF2-40B4-BE49-F238E27FC236}">
                <a16:creationId xmlns:a16="http://schemas.microsoft.com/office/drawing/2014/main" id="{D71360FC-1CB1-3491-531A-9BA459E73B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1" y="662967"/>
            <a:ext cx="2178120" cy="390921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6853C29-F85E-133D-5C75-5939C1F6B6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3000" y="1643063"/>
            <a:ext cx="10473681" cy="4065549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>
              <a:buFont typeface="System Font Regular"/>
              <a:buChar char="–"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1371600" indent="0">
              <a:buFont typeface="Arial" panose="020B0604020202020204" pitchFamily="34" charset="0"/>
              <a:buNone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1828800" indent="0">
              <a:buFont typeface="Arial" panose="020B0604020202020204" pitchFamily="34" charset="0"/>
              <a:buNone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80633D1F-56CC-D5A2-CF7B-8143F7C83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515517"/>
            <a:ext cx="5520681" cy="714944"/>
          </a:xfrm>
          <a:prstGeom prst="rect">
            <a:avLst/>
          </a:prstGeom>
        </p:spPr>
        <p:txBody>
          <a:bodyPr anchor="ctr"/>
          <a:lstStyle>
            <a:lvl1pPr algn="r">
              <a:defRPr sz="1500" b="1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GB" dirty="0" err="1"/>
              <a:t>Nadpis</a:t>
            </a:r>
            <a:r>
              <a:rPr lang="en-GB" dirty="0"/>
              <a:t> </a:t>
            </a:r>
            <a:r>
              <a:rPr lang="en-GB" dirty="0" err="1"/>
              <a:t>prezentace</a:t>
            </a:r>
            <a:endParaRPr lang="en-CZ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ECC0AE5-4A27-6AEA-0470-DE65C2F2A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1" y="5856274"/>
            <a:ext cx="5520680" cy="661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0" i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GB" dirty="0"/>
              <a:t>Datum / </a:t>
            </a:r>
            <a:r>
              <a:rPr lang="en-GB" dirty="0" err="1"/>
              <a:t>Jméno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419729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3">
            <a:extLst>
              <a:ext uri="{FF2B5EF4-FFF2-40B4-BE49-F238E27FC236}">
                <a16:creationId xmlns:a16="http://schemas.microsoft.com/office/drawing/2014/main" id="{865AE6C5-AFF3-F84F-91AA-DDB29B82B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1" y="662967"/>
            <a:ext cx="2178120" cy="390921"/>
          </a:xfrm>
          <a:prstGeom prst="rect">
            <a:avLst/>
          </a:prstGeom>
        </p:spPr>
      </p:pic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FC0EA95-3657-8A84-1A14-792394FAB5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31244" y="3459996"/>
            <a:ext cx="7529512" cy="1518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5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Lorem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ipsum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dolor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sit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amet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consectetuer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adipiscing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sed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diam</a:t>
            </a:r>
            <a:b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</a:b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nonummy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dolor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sit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amet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nibh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euismod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dolor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sit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amet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aliquam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E2425E7-52C2-8E93-8D63-9BCF4FC699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1" y="5856274"/>
            <a:ext cx="5520680" cy="661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0" i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GB" dirty="0"/>
              <a:t>Datum / </a:t>
            </a:r>
            <a:r>
              <a:rPr lang="en-GB" dirty="0" err="1"/>
              <a:t>Jméno</a:t>
            </a:r>
            <a:endParaRPr lang="en-CZ" dirty="0"/>
          </a:p>
        </p:txBody>
      </p:sp>
      <p:sp>
        <p:nvSpPr>
          <p:cNvPr id="19" name="Title 16">
            <a:extLst>
              <a:ext uri="{FF2B5EF4-FFF2-40B4-BE49-F238E27FC236}">
                <a16:creationId xmlns:a16="http://schemas.microsoft.com/office/drawing/2014/main" id="{939960BE-587E-3D83-D5C5-6F21FDADE4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1245" y="1379349"/>
            <a:ext cx="7529512" cy="1844918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4000"/>
              </a:lnSpc>
              <a:defRPr sz="3000" b="1" i="0">
                <a:latin typeface="Source Sans Pro SemiBold" panose="020B0503030403020204" pitchFamily="34" charset="0"/>
                <a:ea typeface="Source Sans Pro SemiBold" panose="020B0503030403020204" pitchFamily="34" charset="0"/>
              </a:defRPr>
            </a:lvl1pPr>
          </a:lstStyle>
          <a:p>
            <a:pPr lvl="0"/>
            <a:r>
              <a:rPr lang="en-GB" dirty="0" err="1"/>
              <a:t>Nadpis</a:t>
            </a:r>
            <a:r>
              <a:rPr lang="en-GB" dirty="0"/>
              <a:t> </a:t>
            </a:r>
            <a:r>
              <a:rPr lang="en-GB" dirty="0" err="1"/>
              <a:t>prezentace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763390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3">
            <a:extLst>
              <a:ext uri="{FF2B5EF4-FFF2-40B4-BE49-F238E27FC236}">
                <a16:creationId xmlns:a16="http://schemas.microsoft.com/office/drawing/2014/main" id="{7CDB4769-7C2B-DC6E-AA01-195702EE79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1" y="662967"/>
            <a:ext cx="2178120" cy="390921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34E60EB1-3461-7791-A949-D390272421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3000" y="1643063"/>
            <a:ext cx="10473681" cy="4065549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>
              <a:buFont typeface="System Font Regular"/>
              <a:buChar char="–"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914400" indent="0">
              <a:buFont typeface="Arial" panose="020B0604020202020204" pitchFamily="34" charset="0"/>
              <a:buNone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1371600" indent="0">
              <a:buFont typeface="Arial" panose="020B0604020202020204" pitchFamily="34" charset="0"/>
              <a:buNone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1828800" indent="0">
              <a:buFont typeface="Arial" panose="020B0604020202020204" pitchFamily="34" charset="0"/>
              <a:buNone/>
              <a:defRPr sz="150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itle 16">
            <a:extLst>
              <a:ext uri="{FF2B5EF4-FFF2-40B4-BE49-F238E27FC236}">
                <a16:creationId xmlns:a16="http://schemas.microsoft.com/office/drawing/2014/main" id="{C4692B16-6D7E-F259-A197-33D0169B9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515517"/>
            <a:ext cx="5520681" cy="714944"/>
          </a:xfrm>
          <a:prstGeom prst="rect">
            <a:avLst/>
          </a:prstGeom>
        </p:spPr>
        <p:txBody>
          <a:bodyPr anchor="ctr"/>
          <a:lstStyle>
            <a:lvl1pPr algn="r">
              <a:defRPr sz="1500" b="1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GB" dirty="0" err="1"/>
              <a:t>Nadpis</a:t>
            </a:r>
            <a:r>
              <a:rPr lang="en-GB" dirty="0"/>
              <a:t> </a:t>
            </a:r>
            <a:r>
              <a:rPr lang="en-GB" dirty="0" err="1"/>
              <a:t>prezentace</a:t>
            </a:r>
            <a:endParaRPr lang="en-CZ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9BF02DA-C12B-9A52-0154-CE356FDF8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1" y="5856274"/>
            <a:ext cx="5520680" cy="661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0" i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GB" dirty="0"/>
              <a:t>Datum / </a:t>
            </a:r>
            <a:r>
              <a:rPr lang="en-GB" dirty="0" err="1"/>
              <a:t>Jméno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551163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3">
            <a:extLst>
              <a:ext uri="{FF2B5EF4-FFF2-40B4-BE49-F238E27FC236}">
                <a16:creationId xmlns:a16="http://schemas.microsoft.com/office/drawing/2014/main" id="{D85BBE05-9253-8A03-009B-28DA48DBA7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1" y="662967"/>
            <a:ext cx="2178120" cy="390921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2C4F18DD-446F-F6E0-96B4-04563F6C53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31244" y="3459996"/>
            <a:ext cx="7529512" cy="1518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5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Lorem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ipsum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dolor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sit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amet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consectetuer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adipiscing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sed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diam</a:t>
            </a:r>
            <a:b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</a:b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nonummy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dolor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sit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amet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nibh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euismod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dolor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sit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amet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aliquam</a:t>
            </a:r>
            <a:r>
              <a:rPr lang="cs-CZ" sz="1600" dirty="0">
                <a:latin typeface="Source Sans Pro" panose="020B050303040302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86AA3F15-5006-0020-E716-820EE5DA4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1" y="5856274"/>
            <a:ext cx="5520680" cy="661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0" i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GB" dirty="0"/>
              <a:t>Datum / </a:t>
            </a:r>
            <a:r>
              <a:rPr lang="en-GB" dirty="0" err="1"/>
              <a:t>Jméno</a:t>
            </a:r>
            <a:endParaRPr lang="en-CZ" dirty="0"/>
          </a:p>
        </p:txBody>
      </p:sp>
      <p:sp>
        <p:nvSpPr>
          <p:cNvPr id="14" name="Title 16">
            <a:extLst>
              <a:ext uri="{FF2B5EF4-FFF2-40B4-BE49-F238E27FC236}">
                <a16:creationId xmlns:a16="http://schemas.microsoft.com/office/drawing/2014/main" id="{D66E6DB7-B532-D411-D6F7-404A123774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1245" y="1379349"/>
            <a:ext cx="7529512" cy="1844918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4000"/>
              </a:lnSpc>
              <a:defRPr sz="3000" b="1" i="0">
                <a:latin typeface="Source Sans Pro SemiBold" panose="020B0503030403020204" pitchFamily="34" charset="0"/>
                <a:ea typeface="Source Sans Pro SemiBold" panose="020B0503030403020204" pitchFamily="34" charset="0"/>
              </a:defRPr>
            </a:lvl1pPr>
          </a:lstStyle>
          <a:p>
            <a:pPr lvl="0"/>
            <a:r>
              <a:rPr lang="en-GB" dirty="0" err="1"/>
              <a:t>Nadpis</a:t>
            </a:r>
            <a:r>
              <a:rPr lang="en-GB" dirty="0"/>
              <a:t> </a:t>
            </a:r>
            <a:r>
              <a:rPr lang="en-GB" dirty="0" err="1"/>
              <a:t>prezentace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98384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02813C-424C-9E26-DAAE-577B79357B2A}"/>
              </a:ext>
            </a:extLst>
          </p:cNvPr>
          <p:cNvSpPr/>
          <p:nvPr userDrawn="1"/>
        </p:nvSpPr>
        <p:spPr>
          <a:xfrm>
            <a:off x="0" y="-1"/>
            <a:ext cx="12192000" cy="540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3E16EA8-8E96-FB7E-A169-02BCBA3B2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6799" y="5744583"/>
            <a:ext cx="6783567" cy="72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lnSpc>
                <a:spcPts val="2600"/>
              </a:lnSpc>
              <a:spcBef>
                <a:spcPts val="0"/>
              </a:spcBef>
              <a:buNone/>
              <a:defRPr sz="2000" b="1" i="0">
                <a:latin typeface="Source Sans Pro SemiBold" panose="020B0503030403020204" pitchFamily="34" charset="0"/>
                <a:ea typeface="Source Sans Pro SemiBold" panose="020B0503030403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 err="1"/>
              <a:t>Nadpis</a:t>
            </a:r>
            <a:r>
              <a:rPr lang="en-GB" dirty="0"/>
              <a:t> </a:t>
            </a:r>
            <a:r>
              <a:rPr lang="en-GB" dirty="0" err="1"/>
              <a:t>prezentace</a:t>
            </a:r>
            <a:endParaRPr lang="en-GB" dirty="0"/>
          </a:p>
        </p:txBody>
      </p:sp>
      <p:pic>
        <p:nvPicPr>
          <p:cNvPr id="2" name="Obrázek 3">
            <a:extLst>
              <a:ext uri="{FF2B5EF4-FFF2-40B4-BE49-F238E27FC236}">
                <a16:creationId xmlns:a16="http://schemas.microsoft.com/office/drawing/2014/main" id="{0C042E90-2FAB-79DE-1B36-065089B343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1" y="5924621"/>
            <a:ext cx="2178120" cy="390921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AB3110-C427-5C3C-46C8-4975E13E9E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540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5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CZ" dirty="0"/>
              <a:t>Obrázek</a:t>
            </a:r>
          </a:p>
        </p:txBody>
      </p:sp>
    </p:spTree>
    <p:extLst>
      <p:ext uri="{BB962C8B-B14F-4D97-AF65-F5344CB8AC3E}">
        <p14:creationId xmlns:p14="http://schemas.microsoft.com/office/powerpoint/2010/main" val="2367039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02813C-424C-9E26-DAAE-577B79357B2A}"/>
              </a:ext>
            </a:extLst>
          </p:cNvPr>
          <p:cNvSpPr/>
          <p:nvPr userDrawn="1"/>
        </p:nvSpPr>
        <p:spPr>
          <a:xfrm>
            <a:off x="0" y="-1"/>
            <a:ext cx="12192000" cy="5400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pic>
        <p:nvPicPr>
          <p:cNvPr id="2" name="Obrázek 3">
            <a:extLst>
              <a:ext uri="{FF2B5EF4-FFF2-40B4-BE49-F238E27FC236}">
                <a16:creationId xmlns:a16="http://schemas.microsoft.com/office/drawing/2014/main" id="{0C042E90-2FAB-79DE-1B36-065089B343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1" y="5924621"/>
            <a:ext cx="2178120" cy="390921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9AB3110-C427-5C3C-46C8-4975E13E9E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540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5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CZ" dirty="0"/>
              <a:t>Obrázek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B1BE26-3564-7154-67D7-5DA7DE0D9D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76799" y="5744583"/>
            <a:ext cx="6783567" cy="72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lnSpc>
                <a:spcPts val="2600"/>
              </a:lnSpc>
              <a:spcBef>
                <a:spcPts val="0"/>
              </a:spcBef>
              <a:buNone/>
              <a:defRPr sz="2000" b="1" i="0">
                <a:latin typeface="Source Sans Pro SemiBold" panose="020B0503030403020204" pitchFamily="34" charset="0"/>
                <a:ea typeface="Source Sans Pro SemiBold" panose="020B0503030403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 err="1"/>
              <a:t>Nadpis</a:t>
            </a:r>
            <a:r>
              <a:rPr lang="en-GB" dirty="0"/>
              <a:t> </a:t>
            </a:r>
            <a:r>
              <a:rPr lang="en-GB" dirty="0" err="1"/>
              <a:t>prezentace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7071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6">
            <a:extLst>
              <a:ext uri="{FF2B5EF4-FFF2-40B4-BE49-F238E27FC236}">
                <a16:creationId xmlns:a16="http://schemas.microsoft.com/office/drawing/2014/main" id="{D66E6DB7-B532-D411-D6F7-404A123774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0647" y="1580827"/>
            <a:ext cx="9110709" cy="327014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4000"/>
              </a:lnSpc>
              <a:defRPr sz="2500" b="0" i="0">
                <a:latin typeface="Source Sans Pro SemiBold" panose="020B0503030403020204" pitchFamily="34" charset="0"/>
                <a:ea typeface="Source Sans Pro SemiBold" panose="020B0503030403020204" pitchFamily="34" charset="0"/>
              </a:defRPr>
            </a:lvl1pPr>
          </a:lstStyle>
          <a:p>
            <a:pPr lvl="0"/>
            <a:r>
              <a:rPr lang="en-GB" dirty="0"/>
              <a:t>Text </a:t>
            </a:r>
            <a:r>
              <a:rPr lang="en-GB" dirty="0" err="1"/>
              <a:t>důležitého</a:t>
            </a:r>
            <a:r>
              <a:rPr lang="en-GB" dirty="0"/>
              <a:t> </a:t>
            </a:r>
            <a:r>
              <a:rPr lang="en-GB" dirty="0" err="1"/>
              <a:t>upozornění</a:t>
            </a:r>
            <a:r>
              <a:rPr lang="en-GB" dirty="0"/>
              <a:t>!</a:t>
            </a:r>
            <a:endParaRPr lang="en-CZ" dirty="0"/>
          </a:p>
        </p:txBody>
      </p:sp>
      <p:pic>
        <p:nvPicPr>
          <p:cNvPr id="3" name="Obrázek 3">
            <a:extLst>
              <a:ext uri="{FF2B5EF4-FFF2-40B4-BE49-F238E27FC236}">
                <a16:creationId xmlns:a16="http://schemas.microsoft.com/office/drawing/2014/main" id="{C87904C1-729B-29F7-FC49-2E5E6690A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1" y="5924621"/>
            <a:ext cx="2178120" cy="39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48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5" Type="http://schemas.openxmlformats.org/officeDocument/2006/relationships/slideLayout" Target="../slideLayouts/slideLayout5.xml" /><Relationship Id="rId4" Type="http://schemas.openxmlformats.org/officeDocument/2006/relationships/slideLayout" Target="../slideLayouts/slideLayout4.xml" /><Relationship Id="rId9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353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49" r:id="rId3"/>
    <p:sldLayoutId id="2147483653" r:id="rId4"/>
    <p:sldLayoutId id="2147483652" r:id="rId5"/>
    <p:sldLayoutId id="2147483657" r:id="rId6"/>
    <p:sldLayoutId id="2147483658" r:id="rId7"/>
    <p:sldLayoutId id="2147483659" r:id="rId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5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5.jpe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7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2D19404-ED0F-4E25-96DB-FB98A17B15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31244" y="3459996"/>
            <a:ext cx="7779910" cy="1584591"/>
          </a:xfrm>
        </p:spPr>
        <p:txBody>
          <a:bodyPr>
            <a:normAutofit/>
          </a:bodyPr>
          <a:lstStyle/>
          <a:p>
            <a:r>
              <a:rPr lang="cs-CZ" sz="2800" b="1" dirty="0"/>
              <a:t>Pohled Studentské komory Rady vysokých škol </a:t>
            </a:r>
          </a:p>
          <a:p>
            <a:endParaRPr lang="cs-CZ" sz="2000" dirty="0"/>
          </a:p>
          <a:p>
            <a:r>
              <a:rPr lang="cs-CZ" sz="1800" dirty="0"/>
              <a:t>Dny vzdělávací činnosti, 4.9.2025</a:t>
            </a:r>
            <a:endParaRPr lang="en-US" sz="18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2D24BB-ED6E-4C96-A49E-29EEB0973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Adam Heger</a:t>
            </a:r>
            <a:endParaRPr lang="en-CZ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BD834D5-146C-43A1-93F6-685C76F53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244" y="1351917"/>
            <a:ext cx="7529512" cy="1844918"/>
          </a:xfrm>
        </p:spPr>
        <p:txBody>
          <a:bodyPr/>
          <a:lstStyle/>
          <a:p>
            <a:r>
              <a:rPr lang="cs-CZ" sz="4000" dirty="0"/>
              <a:t>Známe své uchazeče a studující? </a:t>
            </a:r>
            <a:endParaRPr lang="en-US" sz="4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C0088F-26EF-453B-9381-7FEE6B6985A9}"/>
              </a:ext>
            </a:extLst>
          </p:cNvPr>
          <p:cNvGrpSpPr/>
          <p:nvPr/>
        </p:nvGrpSpPr>
        <p:grpSpPr>
          <a:xfrm>
            <a:off x="445290" y="523702"/>
            <a:ext cx="2743201" cy="619918"/>
            <a:chOff x="1018868" y="5304364"/>
            <a:chExt cx="2743201" cy="6199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69E4D5B-6439-4C11-9B71-DBEA2C8E9C08}"/>
                </a:ext>
              </a:extLst>
            </p:cNvPr>
            <p:cNvSpPr/>
            <p:nvPr/>
          </p:nvSpPr>
          <p:spPr>
            <a:xfrm>
              <a:off x="1018868" y="5304364"/>
              <a:ext cx="2743201" cy="619918"/>
            </a:xfrm>
            <a:prstGeom prst="rect">
              <a:avLst/>
            </a:prstGeom>
            <a:solidFill>
              <a:srgbClr val="BEE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61CC344-4224-45F6-A76C-DC2DE12F4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156" y="5372372"/>
              <a:ext cx="2486627" cy="483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6236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2D24BB-ED6E-4C96-A49E-29EEB0973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4.9.2025 / Adam Heger</a:t>
            </a:r>
            <a:endParaRPr lang="en-CZ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C0088F-26EF-453B-9381-7FEE6B6985A9}"/>
              </a:ext>
            </a:extLst>
          </p:cNvPr>
          <p:cNvGrpSpPr/>
          <p:nvPr/>
        </p:nvGrpSpPr>
        <p:grpSpPr>
          <a:xfrm>
            <a:off x="445290" y="523702"/>
            <a:ext cx="2743201" cy="619918"/>
            <a:chOff x="1018868" y="5304364"/>
            <a:chExt cx="2743201" cy="6199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69E4D5B-6439-4C11-9B71-DBEA2C8E9C08}"/>
                </a:ext>
              </a:extLst>
            </p:cNvPr>
            <p:cNvSpPr/>
            <p:nvPr/>
          </p:nvSpPr>
          <p:spPr>
            <a:xfrm>
              <a:off x="1018868" y="5304364"/>
              <a:ext cx="2743201" cy="619918"/>
            </a:xfrm>
            <a:prstGeom prst="rect">
              <a:avLst/>
            </a:prstGeom>
            <a:solidFill>
              <a:srgbClr val="BEE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61CC344-4224-45F6-A76C-DC2DE12F4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156" y="5372372"/>
              <a:ext cx="2486627" cy="483902"/>
            </a:xfrm>
            <a:prstGeom prst="rect">
              <a:avLst/>
            </a:prstGeom>
          </p:spPr>
        </p:pic>
      </p:grp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0468CAD-1AB9-423A-BA70-BFDDD094F83B}"/>
              </a:ext>
            </a:extLst>
          </p:cNvPr>
          <p:cNvSpPr txBox="1">
            <a:spLocks/>
          </p:cNvSpPr>
          <p:nvPr/>
        </p:nvSpPr>
        <p:spPr>
          <a:xfrm>
            <a:off x="1143000" y="2276934"/>
            <a:ext cx="10473681" cy="4065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Většina – generace Z</a:t>
            </a:r>
          </a:p>
          <a:p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Mají jinou představu o životě, než předchozí generace</a:t>
            </a:r>
          </a:p>
          <a:p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Různé socioekonomické skupiny</a:t>
            </a:r>
          </a:p>
          <a:p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Nechtějí jen sedět a učit se z učebnice</a:t>
            </a:r>
          </a:p>
          <a:p>
            <a:pPr lvl="1"/>
            <a:r>
              <a:rPr lang="cs-CZ" dirty="0">
                <a:latin typeface="Source Sans Pro" panose="020B0503030403020204" pitchFamily="34" charset="0"/>
                <a:ea typeface="Source Sans Pro" panose="020B0503030403020204" pitchFamily="34" charset="0"/>
              </a:rPr>
              <a:t>Zážitková pedagogika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468363D-C485-4C26-A15F-CE6481672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5517"/>
            <a:ext cx="5520681" cy="714944"/>
          </a:xfrm>
        </p:spPr>
        <p:txBody>
          <a:bodyPr anchor="ctr"/>
          <a:lstStyle/>
          <a:p>
            <a:pPr algn="r"/>
            <a:r>
              <a:rPr lang="cs-CZ" sz="24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Kdo jsou dnešní studenti?</a:t>
            </a:r>
            <a:endParaRPr lang="en-US" sz="24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90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2F7D6-BEBC-F20E-D126-078B70311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12651A-C15B-8E23-2B74-9AD456CA3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4.9.2025 / Adam Heger</a:t>
            </a:r>
            <a:endParaRPr lang="en-CZ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6A712D3-ED84-23D5-D747-5DA783AAE53B}"/>
              </a:ext>
            </a:extLst>
          </p:cNvPr>
          <p:cNvGrpSpPr/>
          <p:nvPr/>
        </p:nvGrpSpPr>
        <p:grpSpPr>
          <a:xfrm>
            <a:off x="445290" y="523702"/>
            <a:ext cx="2743201" cy="619918"/>
            <a:chOff x="1018868" y="5304364"/>
            <a:chExt cx="2743201" cy="6199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B32431-23F4-C90C-CB9D-DFAF2D0BA19F}"/>
                </a:ext>
              </a:extLst>
            </p:cNvPr>
            <p:cNvSpPr/>
            <p:nvPr/>
          </p:nvSpPr>
          <p:spPr>
            <a:xfrm>
              <a:off x="1018868" y="5304364"/>
              <a:ext cx="2743201" cy="619918"/>
            </a:xfrm>
            <a:prstGeom prst="rect">
              <a:avLst/>
            </a:prstGeom>
            <a:solidFill>
              <a:srgbClr val="BEE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9AB16A3-4A70-D5CB-5DFF-D3BCE3D18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156" y="5372372"/>
              <a:ext cx="2486627" cy="483902"/>
            </a:xfrm>
            <a:prstGeom prst="rect">
              <a:avLst/>
            </a:prstGeom>
          </p:spPr>
        </p:pic>
      </p:grp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A900C57-49D8-9B0D-2FB5-9BA9F46C4CB4}"/>
              </a:ext>
            </a:extLst>
          </p:cNvPr>
          <p:cNvSpPr txBox="1">
            <a:spLocks/>
          </p:cNvSpPr>
          <p:nvPr/>
        </p:nvSpPr>
        <p:spPr>
          <a:xfrm>
            <a:off x="1143000" y="1643063"/>
            <a:ext cx="10473681" cy="4065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38748D94-1C41-3D74-7295-10C79F749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5517"/>
            <a:ext cx="5520681" cy="714944"/>
          </a:xfrm>
        </p:spPr>
        <p:txBody>
          <a:bodyPr anchor="ctr"/>
          <a:lstStyle/>
          <a:p>
            <a:pPr algn="r"/>
            <a:r>
              <a:rPr lang="cs-CZ" sz="24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Co chtějí dnešní studenti?</a:t>
            </a:r>
            <a:endParaRPr lang="en-US" sz="24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8C13665-6401-DD2C-52C8-DFD94538A66C}"/>
              </a:ext>
            </a:extLst>
          </p:cNvPr>
          <p:cNvSpPr txBox="1"/>
          <p:nvPr/>
        </p:nvSpPr>
        <p:spPr>
          <a:xfrm>
            <a:off x="1143000" y="2214115"/>
            <a:ext cx="1063978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Flexibilitu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Podporu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Možnost mobility/internacionalizace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Praxi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Mít možnost prezentovat svůj názor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31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789CC-80C5-AD51-598D-BA28DA474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054B94-2C59-22B4-3010-90B05B7A0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4.9.2025 / Adam Heger</a:t>
            </a:r>
            <a:endParaRPr lang="en-CZ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86B33D-8FF9-B9DF-BE27-C686073B7D4C}"/>
              </a:ext>
            </a:extLst>
          </p:cNvPr>
          <p:cNvGrpSpPr/>
          <p:nvPr/>
        </p:nvGrpSpPr>
        <p:grpSpPr>
          <a:xfrm>
            <a:off x="445290" y="523702"/>
            <a:ext cx="2743201" cy="619918"/>
            <a:chOff x="1018868" y="5304364"/>
            <a:chExt cx="2743201" cy="6199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52DF71-0009-D0CF-FF65-C466C549ACFD}"/>
                </a:ext>
              </a:extLst>
            </p:cNvPr>
            <p:cNvSpPr/>
            <p:nvPr/>
          </p:nvSpPr>
          <p:spPr>
            <a:xfrm>
              <a:off x="1018868" y="5304364"/>
              <a:ext cx="2743201" cy="619918"/>
            </a:xfrm>
            <a:prstGeom prst="rect">
              <a:avLst/>
            </a:prstGeom>
            <a:solidFill>
              <a:srgbClr val="BEE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3B7C8DA-C861-3CDA-492A-2AC969F8C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156" y="5372372"/>
              <a:ext cx="2486627" cy="483902"/>
            </a:xfrm>
            <a:prstGeom prst="rect">
              <a:avLst/>
            </a:prstGeom>
          </p:spPr>
        </p:pic>
      </p:grp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9696075-D002-0AAF-DF55-826CE5B98F99}"/>
              </a:ext>
            </a:extLst>
          </p:cNvPr>
          <p:cNvSpPr txBox="1">
            <a:spLocks/>
          </p:cNvSpPr>
          <p:nvPr/>
        </p:nvSpPr>
        <p:spPr>
          <a:xfrm>
            <a:off x="1143000" y="1643063"/>
            <a:ext cx="10473681" cy="4065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6DCFFCFC-8A05-4533-8FE5-80AF85489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5517"/>
            <a:ext cx="5520681" cy="714944"/>
          </a:xfrm>
        </p:spPr>
        <p:txBody>
          <a:bodyPr anchor="ctr"/>
          <a:lstStyle/>
          <a:p>
            <a:pPr algn="r"/>
            <a:r>
              <a:rPr lang="cs-CZ" sz="24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Co vadí dnešním studujícím?</a:t>
            </a:r>
            <a:endParaRPr lang="en-US" sz="24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ACEC082-1DAC-DDA8-DCD5-824D7E7233FF}"/>
              </a:ext>
            </a:extLst>
          </p:cNvPr>
          <p:cNvSpPr txBox="1"/>
          <p:nvPr/>
        </p:nvSpPr>
        <p:spPr>
          <a:xfrm>
            <a:off x="1143000" y="2008989"/>
            <a:ext cx="1063978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Monotónní přednášky bez interakce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Nedostatečný důraz na </a:t>
            </a:r>
            <a:r>
              <a:rPr lang="cs-CZ" sz="3200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wellbeing</a:t>
            </a: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Kariérní perspektiva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„</a:t>
            </a:r>
            <a:r>
              <a:rPr lang="cs-CZ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Nevím, co budu v životě dělat“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Finanční situace (!)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Stipendia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Bydlení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11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D75FC-EAC3-AE4B-D77A-D4E6853FB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E060D-44B6-02B1-00F6-F8F6FF60A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4.9.2025 / Adam Heger</a:t>
            </a:r>
            <a:endParaRPr lang="en-CZ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0746FE-D7C9-1A55-6F66-B8C5D9F2A527}"/>
              </a:ext>
            </a:extLst>
          </p:cNvPr>
          <p:cNvGrpSpPr/>
          <p:nvPr/>
        </p:nvGrpSpPr>
        <p:grpSpPr>
          <a:xfrm>
            <a:off x="445290" y="523702"/>
            <a:ext cx="2743201" cy="619918"/>
            <a:chOff x="1018868" y="5304364"/>
            <a:chExt cx="2743201" cy="6199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6D6549C-A61D-1284-7390-A6C06EADA51D}"/>
                </a:ext>
              </a:extLst>
            </p:cNvPr>
            <p:cNvSpPr/>
            <p:nvPr/>
          </p:nvSpPr>
          <p:spPr>
            <a:xfrm>
              <a:off x="1018868" y="5304364"/>
              <a:ext cx="2743201" cy="619918"/>
            </a:xfrm>
            <a:prstGeom prst="rect">
              <a:avLst/>
            </a:prstGeom>
            <a:solidFill>
              <a:srgbClr val="BEE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2F8B5E4-CACC-0AD5-16EA-D32704888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156" y="5372372"/>
              <a:ext cx="2486627" cy="483902"/>
            </a:xfrm>
            <a:prstGeom prst="rect">
              <a:avLst/>
            </a:prstGeom>
          </p:spPr>
        </p:pic>
      </p:grp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0E2BFA3-F0F1-29C4-8C03-C41D85A4284F}"/>
              </a:ext>
            </a:extLst>
          </p:cNvPr>
          <p:cNvSpPr txBox="1">
            <a:spLocks/>
          </p:cNvSpPr>
          <p:nvPr/>
        </p:nvSpPr>
        <p:spPr>
          <a:xfrm>
            <a:off x="1143000" y="1643063"/>
            <a:ext cx="10473681" cy="4065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945BE56A-43EF-0E14-1371-FA06E0448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5517"/>
            <a:ext cx="5520681" cy="714944"/>
          </a:xfrm>
        </p:spPr>
        <p:txBody>
          <a:bodyPr anchor="ctr"/>
          <a:lstStyle/>
          <a:p>
            <a:pPr algn="r"/>
            <a:r>
              <a:rPr lang="cs-CZ" sz="24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Výše sociálního stipendia</a:t>
            </a:r>
            <a:endParaRPr lang="en-US" sz="24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</p:txBody>
      </p:sp>
      <p:pic>
        <p:nvPicPr>
          <p:cNvPr id="4" name="Obrázek 3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69DE3188-4CFE-5713-B868-327920D04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779" y="1028102"/>
            <a:ext cx="4375792" cy="548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8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F3765-2C09-6BCD-5C00-6029230BF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C202AB-9A7B-29B5-D240-7AC1C4A207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4.9.2025 / Adam Heger</a:t>
            </a:r>
            <a:endParaRPr lang="en-CZ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86294B-3394-E106-7D09-52DAFD36EF48}"/>
              </a:ext>
            </a:extLst>
          </p:cNvPr>
          <p:cNvGrpSpPr/>
          <p:nvPr/>
        </p:nvGrpSpPr>
        <p:grpSpPr>
          <a:xfrm>
            <a:off x="445290" y="523702"/>
            <a:ext cx="2743201" cy="619918"/>
            <a:chOff x="1018868" y="5304364"/>
            <a:chExt cx="2743201" cy="6199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A236768-5E29-9CC6-EAC4-5EC0467AB851}"/>
                </a:ext>
              </a:extLst>
            </p:cNvPr>
            <p:cNvSpPr/>
            <p:nvPr/>
          </p:nvSpPr>
          <p:spPr>
            <a:xfrm>
              <a:off x="1018868" y="5304364"/>
              <a:ext cx="2743201" cy="619918"/>
            </a:xfrm>
            <a:prstGeom prst="rect">
              <a:avLst/>
            </a:prstGeom>
            <a:solidFill>
              <a:srgbClr val="BEE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8A033B2-6063-D77C-764B-2FAD88DE7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156" y="5372372"/>
              <a:ext cx="2486627" cy="483902"/>
            </a:xfrm>
            <a:prstGeom prst="rect">
              <a:avLst/>
            </a:prstGeom>
          </p:spPr>
        </p:pic>
      </p:grpSp>
      <p:sp>
        <p:nvSpPr>
          <p:cNvPr id="15" name="Title 4">
            <a:extLst>
              <a:ext uri="{FF2B5EF4-FFF2-40B4-BE49-F238E27FC236}">
                <a16:creationId xmlns:a16="http://schemas.microsoft.com/office/drawing/2014/main" id="{DDA7879F-50B2-0460-93AB-CF87F0F22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5517"/>
            <a:ext cx="5520681" cy="714944"/>
          </a:xfrm>
        </p:spPr>
        <p:txBody>
          <a:bodyPr anchor="ctr"/>
          <a:lstStyle/>
          <a:p>
            <a:pPr algn="r"/>
            <a:r>
              <a:rPr lang="cs-CZ" sz="24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Dosažené terciární vzdělání v EU</a:t>
            </a:r>
            <a:endParaRPr lang="en-US" sz="24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0B0DBD-8068-6609-052D-ED15ACFDB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6435"/>
            <a:ext cx="5773991" cy="4895182"/>
          </a:xfrm>
          <a:prstGeom prst="rect">
            <a:avLst/>
          </a:prstGeom>
        </p:spPr>
      </p:pic>
      <p:pic>
        <p:nvPicPr>
          <p:cNvPr id="1026" name="Picture 2" descr="Procenta lidí s VŠ vzděláním.">
            <a:extLst>
              <a:ext uri="{FF2B5EF4-FFF2-40B4-BE49-F238E27FC236}">
                <a16:creationId xmlns:a16="http://schemas.microsoft.com/office/drawing/2014/main" id="{7B3D2A04-6EE6-BB11-5D9F-EF516981F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991" y="1760577"/>
            <a:ext cx="6419549" cy="364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863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97FD8-3FA8-4B17-19C2-EFCCA398D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9FC3FE-A082-C857-EB8F-1040FBBDCF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4.9.2025 / Adam Heger</a:t>
            </a:r>
            <a:endParaRPr lang="en-CZ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118F812-F24D-85AB-6329-C3E65A257FE5}"/>
              </a:ext>
            </a:extLst>
          </p:cNvPr>
          <p:cNvGrpSpPr/>
          <p:nvPr/>
        </p:nvGrpSpPr>
        <p:grpSpPr>
          <a:xfrm>
            <a:off x="445290" y="523702"/>
            <a:ext cx="2743201" cy="619918"/>
            <a:chOff x="1018868" y="5304364"/>
            <a:chExt cx="2743201" cy="6199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623E317-32FE-CCF3-5765-032DD31C0E91}"/>
                </a:ext>
              </a:extLst>
            </p:cNvPr>
            <p:cNvSpPr/>
            <p:nvPr/>
          </p:nvSpPr>
          <p:spPr>
            <a:xfrm>
              <a:off x="1018868" y="5304364"/>
              <a:ext cx="2743201" cy="619918"/>
            </a:xfrm>
            <a:prstGeom prst="rect">
              <a:avLst/>
            </a:prstGeom>
            <a:solidFill>
              <a:srgbClr val="BEE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F7475BD-891B-EB71-C0C8-3750E0A23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156" y="5372372"/>
              <a:ext cx="2486627" cy="483902"/>
            </a:xfrm>
            <a:prstGeom prst="rect">
              <a:avLst/>
            </a:prstGeom>
          </p:spPr>
        </p:pic>
      </p:grp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E228B-7E0C-762D-2097-3462383592EF}"/>
              </a:ext>
            </a:extLst>
          </p:cNvPr>
          <p:cNvSpPr txBox="1">
            <a:spLocks/>
          </p:cNvSpPr>
          <p:nvPr/>
        </p:nvSpPr>
        <p:spPr>
          <a:xfrm>
            <a:off x="1143000" y="1643063"/>
            <a:ext cx="10473681" cy="4065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925829AF-8DE6-61B5-CF2E-919D5EDA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5517"/>
            <a:ext cx="5520681" cy="714944"/>
          </a:xfrm>
        </p:spPr>
        <p:txBody>
          <a:bodyPr anchor="ctr"/>
          <a:lstStyle/>
          <a:p>
            <a:pPr algn="r"/>
            <a:r>
              <a:rPr lang="cs-CZ" sz="2400" dirty="0" err="1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Next</a:t>
            </a:r>
            <a:r>
              <a:rPr lang="cs-CZ" sz="24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 step</a:t>
            </a:r>
            <a:endParaRPr lang="en-US" sz="24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73C498C-3CF4-E86C-4E72-CFC83F569131}"/>
              </a:ext>
            </a:extLst>
          </p:cNvPr>
          <p:cNvSpPr txBox="1"/>
          <p:nvPr/>
        </p:nvSpPr>
        <p:spPr>
          <a:xfrm>
            <a:off x="1059948" y="2349691"/>
            <a:ext cx="1063978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Brát studující jako partnery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Vyslechnout 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Porozumět jim a reagovat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Pozvednout zmíněná témata i na vyšší úroveň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Nepoužívat „My jsme dřív nic takového nepotřebovali“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888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0022C-0618-A800-929D-1F5214C72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D5E4BD-B081-517E-3181-58215D465B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4.9.2025 / Adam Heger</a:t>
            </a:r>
            <a:endParaRPr lang="en-CZ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FA1CF8C-2022-6E51-247D-9F49A5E6EC38}"/>
              </a:ext>
            </a:extLst>
          </p:cNvPr>
          <p:cNvGrpSpPr/>
          <p:nvPr/>
        </p:nvGrpSpPr>
        <p:grpSpPr>
          <a:xfrm>
            <a:off x="445290" y="523702"/>
            <a:ext cx="2743201" cy="619918"/>
            <a:chOff x="1018868" y="5304364"/>
            <a:chExt cx="2743201" cy="6199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374D03-3C1E-61A8-EFA5-C27D05F5E40E}"/>
                </a:ext>
              </a:extLst>
            </p:cNvPr>
            <p:cNvSpPr/>
            <p:nvPr/>
          </p:nvSpPr>
          <p:spPr>
            <a:xfrm>
              <a:off x="1018868" y="5304364"/>
              <a:ext cx="2743201" cy="619918"/>
            </a:xfrm>
            <a:prstGeom prst="rect">
              <a:avLst/>
            </a:prstGeom>
            <a:solidFill>
              <a:srgbClr val="BEE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D55ED2D-FE06-B649-816B-A2464FACD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156" y="5372372"/>
              <a:ext cx="2486627" cy="483902"/>
            </a:xfrm>
            <a:prstGeom prst="rect">
              <a:avLst/>
            </a:prstGeom>
          </p:spPr>
        </p:pic>
      </p:grp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75A9E0-B77A-D91D-7913-61C92BFB3AF9}"/>
              </a:ext>
            </a:extLst>
          </p:cNvPr>
          <p:cNvSpPr txBox="1">
            <a:spLocks/>
          </p:cNvSpPr>
          <p:nvPr/>
        </p:nvSpPr>
        <p:spPr>
          <a:xfrm>
            <a:off x="1143000" y="1643063"/>
            <a:ext cx="10473681" cy="4065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BB6972B5-B940-FA50-3677-9556DAA9B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15517"/>
            <a:ext cx="5520681" cy="714944"/>
          </a:xfrm>
        </p:spPr>
        <p:txBody>
          <a:bodyPr anchor="ctr"/>
          <a:lstStyle/>
          <a:p>
            <a:pPr algn="r"/>
            <a:r>
              <a:rPr lang="cs-CZ" sz="2400" dirty="0">
                <a:latin typeface="Source Sans Pro Semibold" panose="020B0603030403020204" pitchFamily="34" charset="0"/>
                <a:ea typeface="Source Sans Pro Semibold" panose="020B0603030403020204" pitchFamily="34" charset="0"/>
              </a:rPr>
              <a:t>Sledujte nás!</a:t>
            </a:r>
            <a:endParaRPr lang="en-US" sz="2400" dirty="0">
              <a:latin typeface="Source Sans Pro Semibold" panose="020B0603030403020204" pitchFamily="34" charset="0"/>
              <a:ea typeface="Source Sans Pro Semibold" panose="020B0603030403020204" pitchFamily="34" charset="0"/>
            </a:endParaRPr>
          </a:p>
        </p:txBody>
      </p:sp>
      <p:pic>
        <p:nvPicPr>
          <p:cNvPr id="5" name="Obrázek 4" descr="Obsah obrázku vzor, čtverec, umění, Obdélník&#10;&#10;Obsah generovaný pomocí AI může být nesprávný.">
            <a:extLst>
              <a:ext uri="{FF2B5EF4-FFF2-40B4-BE49-F238E27FC236}">
                <a16:creationId xmlns:a16="http://schemas.microsoft.com/office/drawing/2014/main" id="{338A155A-4120-64F4-B408-B36111056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890" y="1488214"/>
            <a:ext cx="3429000" cy="3429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9FC9081-DC7E-FD09-A098-B26C402EEAB3}"/>
              </a:ext>
            </a:extLst>
          </p:cNvPr>
          <p:cNvSpPr txBox="1"/>
          <p:nvPr/>
        </p:nvSpPr>
        <p:spPr>
          <a:xfrm>
            <a:off x="2496457" y="5072063"/>
            <a:ext cx="3097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Web SK RVŠ</a:t>
            </a:r>
          </a:p>
          <a:p>
            <a:r>
              <a:rPr lang="cs-CZ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(skrvs.cz)</a:t>
            </a:r>
            <a:endParaRPr lang="en-GB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8" name="Obrázek 7" descr="Obsah obrázku vzor, čtverec, Grafika, Obdélník&#10;&#10;Obsah generovaný pomocí AI může být nesprávný.">
            <a:extLst>
              <a:ext uri="{FF2B5EF4-FFF2-40B4-BE49-F238E27FC236}">
                <a16:creationId xmlns:a16="http://schemas.microsoft.com/office/drawing/2014/main" id="{0D5792DB-B783-C06C-F293-F5FC124C1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14" y="1447275"/>
            <a:ext cx="3553396" cy="3553396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B17EC07-2C05-3F2F-46A9-3A0AB768B900}"/>
              </a:ext>
            </a:extLst>
          </p:cNvPr>
          <p:cNvSpPr txBox="1"/>
          <p:nvPr/>
        </p:nvSpPr>
        <p:spPr>
          <a:xfrm>
            <a:off x="7449753" y="5084615"/>
            <a:ext cx="3553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Instagram SK RVŠ</a:t>
            </a:r>
          </a:p>
          <a:p>
            <a:r>
              <a:rPr lang="cs-CZ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@skrvs.cz</a:t>
            </a:r>
            <a:endParaRPr lang="en-GB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7327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Rada vysokých škol">
      <a:dk1>
        <a:srgbClr val="000000"/>
      </a:dk1>
      <a:lt1>
        <a:srgbClr val="FFFFFF"/>
      </a:lt1>
      <a:dk2>
        <a:srgbClr val="D2CDC8"/>
      </a:dk2>
      <a:lt2>
        <a:srgbClr val="E6E6E1"/>
      </a:lt2>
      <a:accent1>
        <a:srgbClr val="6ECDEB"/>
      </a:accent1>
      <a:accent2>
        <a:srgbClr val="BEE6F0"/>
      </a:accent2>
      <a:accent3>
        <a:srgbClr val="FFE600"/>
      </a:accent3>
      <a:accent4>
        <a:srgbClr val="FFF56E"/>
      </a:accent4>
      <a:accent5>
        <a:srgbClr val="EB0000"/>
      </a:accent5>
      <a:accent6>
        <a:srgbClr val="FEFFFF"/>
      </a:accent6>
      <a:hlink>
        <a:srgbClr val="000000"/>
      </a:hlink>
      <a:folHlink>
        <a:srgbClr val="5E5E5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VŠ_Stanoviska_Sněm_19102023" id="{60A76AC9-7F92-E94C-957A-648C96B18C1C}" vid="{E85614AF-4AB7-AF40-B04F-6E3A63CAEDD2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AC6C446A9AEC4887B6240C14C150AE" ma:contentTypeVersion="17" ma:contentTypeDescription="Vytvoří nový dokument" ma:contentTypeScope="" ma:versionID="a407e1d7f78221ae44b939295df29239">
  <xsd:schema xmlns:xsd="http://www.w3.org/2001/XMLSchema" xmlns:xs="http://www.w3.org/2001/XMLSchema" xmlns:p="http://schemas.microsoft.com/office/2006/metadata/properties" xmlns:ns2="dd24b7f9-e3ee-43c2-949c-e36816f2a2d5" xmlns:ns3="f999670f-2a3f-4325-aa6f-19973f59f571" targetNamespace="http://schemas.microsoft.com/office/2006/metadata/properties" ma:root="true" ma:fieldsID="bd9984cb43e2eb16a0bfd1cff163aaa3" ns2:_="" ns3:_="">
    <xsd:import namespace="dd24b7f9-e3ee-43c2-949c-e36816f2a2d5"/>
    <xsd:import namespace="f999670f-2a3f-4325-aa6f-19973f59f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4b7f9-e3ee-43c2-949c-e36816f2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9670f-2a3f-4325-aa6f-19973f59f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152b38a-fce6-41ec-836c-f182c555964f}" ma:internalName="TaxCatchAll" ma:showField="CatchAllData" ma:web="f999670f-2a3f-4325-aa6f-19973f59f5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99670f-2a3f-4325-aa6f-19973f59f571" xsi:nil="true"/>
    <lcf76f155ced4ddcb4097134ff3c332f xmlns="dd24b7f9-e3ee-43c2-949c-e36816f2a2d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1C5C094-8E70-4C88-984D-C2A16BB0C2F9}"/>
</file>

<file path=customXml/itemProps2.xml><?xml version="1.0" encoding="utf-8"?>
<ds:datastoreItem xmlns:ds="http://schemas.openxmlformats.org/officeDocument/2006/customXml" ds:itemID="{FEE09A89-3A3C-4026-A974-81679BCF44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C31715-622C-410A-A2F8-7B98195831D3}">
  <ds:schemaRefs>
    <ds:schemaRef ds:uri="http://schemas.microsoft.com/office/2006/metadata/properties"/>
    <ds:schemaRef ds:uri="http://www.w3.org/2000/xmlns/"/>
    <ds:schemaRef ds:uri="e57ace1c-9ca0-427a-afec-ececdbef0506"/>
    <ds:schemaRef ds:uri="http://www.w3.org/2001/XMLSchema-instance"/>
    <ds:schemaRef ds:uri="8ee1e0a6-e8cd-4dfb-ba53-78941a9b0610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prezentace</Template>
  <TotalTime>372</TotalTime>
  <Words>156</Words>
  <Application>Microsoft Office PowerPoint</Application>
  <PresentationFormat>Širokoúhlá obrazovka</PresentationFormat>
  <Paragraphs>54</Paragraphs>
  <Slides>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Office</vt:lpstr>
      <vt:lpstr>Známe své uchazeče a studující? </vt:lpstr>
      <vt:lpstr>Kdo jsou dnešní studenti?</vt:lpstr>
      <vt:lpstr>Co chtějí dnešní studenti?</vt:lpstr>
      <vt:lpstr>Co vadí dnešním studujícím?</vt:lpstr>
      <vt:lpstr>Výše sociálního stipendia</vt:lpstr>
      <vt:lpstr>Dosažené terciární vzdělání v EU</vt:lpstr>
      <vt:lpstr>Next step</vt:lpstr>
      <vt:lpstr>Sledujte nás!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Michal Farnik</dc:creator>
  <cp:lastModifiedBy>Adam Heger</cp:lastModifiedBy>
  <cp:revision>4</cp:revision>
  <dcterms:created xsi:type="dcterms:W3CDTF">2024-02-01T12:19:40Z</dcterms:created>
  <dcterms:modified xsi:type="dcterms:W3CDTF">2025-09-02T13:30:18Z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0x01010015AC6C446A9AEC4887B6240C14C150AE</vt:lpwstr>
  </property>
  <property fmtid="{D5CDD505-2E9C-101B-9397-08002B2CF9AE}" pid="3" name="MediaServiceImageTags">
    <vt:lpwstr/>
  </property>
</Properties>
</file>